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21" r:id="rId7"/>
    <p:sldId id="262" r:id="rId8"/>
    <p:sldId id="264" r:id="rId9"/>
    <p:sldId id="323" r:id="rId10"/>
    <p:sldId id="315" r:id="rId11"/>
    <p:sldId id="318" r:id="rId12"/>
    <p:sldId id="316" r:id="rId13"/>
    <p:sldId id="317" r:id="rId14"/>
    <p:sldId id="322" r:id="rId15"/>
    <p:sldId id="296" r:id="rId16"/>
    <p:sldId id="324" r:id="rId17"/>
    <p:sldId id="325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420E"/>
    <a:srgbClr val="000099"/>
    <a:srgbClr val="381E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55"/>
            <a:ext cx="9143999" cy="10261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8834" y="0"/>
            <a:ext cx="4745164" cy="6000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822" y="0"/>
            <a:ext cx="9145584" cy="10205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792518"/>
            <a:ext cx="9139174" cy="124494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58055" y="813752"/>
            <a:ext cx="4885943" cy="11290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929" y="933449"/>
            <a:ext cx="899414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1F5F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373" y="899922"/>
            <a:ext cx="9017253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3987" y="2568575"/>
            <a:ext cx="4081779" cy="2364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jpeg"/><Relationship Id="rId7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8.jpeg"/><Relationship Id="rId7" Type="http://schemas.openxmlformats.org/officeDocument/2006/relationships/image" Target="../media/image4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jpeg"/><Relationship Id="rId5" Type="http://schemas.openxmlformats.org/officeDocument/2006/relationships/image" Target="../media/image36.png"/><Relationship Id="rId10" Type="http://schemas.openxmlformats.org/officeDocument/2006/relationships/image" Target="../media/image42.jpeg"/><Relationship Id="rId4" Type="http://schemas.openxmlformats.org/officeDocument/2006/relationships/image" Target="../media/image35.pn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61.png"/><Relationship Id="rId18" Type="http://schemas.openxmlformats.org/officeDocument/2006/relationships/image" Target="../media/image65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17" Type="http://schemas.openxmlformats.org/officeDocument/2006/relationships/image" Target="../media/image64.jpeg"/><Relationship Id="rId2" Type="http://schemas.openxmlformats.org/officeDocument/2006/relationships/image" Target="../media/image54.png"/><Relationship Id="rId16" Type="http://schemas.openxmlformats.org/officeDocument/2006/relationships/image" Target="../media/image63.jpe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21.png"/><Relationship Id="rId5" Type="http://schemas.openxmlformats.org/officeDocument/2006/relationships/image" Target="../media/image55.png"/><Relationship Id="rId15" Type="http://schemas.openxmlformats.org/officeDocument/2006/relationships/image" Target="../media/image22.jpeg"/><Relationship Id="rId10" Type="http://schemas.openxmlformats.org/officeDocument/2006/relationships/image" Target="../media/image59.jpeg"/><Relationship Id="rId19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58.jpeg"/><Relationship Id="rId14" Type="http://schemas.openxmlformats.org/officeDocument/2006/relationships/image" Target="../media/image62.png"/><Relationship Id="rId2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8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3.jpeg"/><Relationship Id="rId5" Type="http://schemas.openxmlformats.org/officeDocument/2006/relationships/image" Target="../media/image8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22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84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2.png"/><Relationship Id="rId21" Type="http://schemas.openxmlformats.org/officeDocument/2006/relationships/image" Target="../media/image10.jpeg"/><Relationship Id="rId7" Type="http://schemas.openxmlformats.org/officeDocument/2006/relationships/image" Target="../media/image90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8.png"/><Relationship Id="rId16" Type="http://schemas.openxmlformats.org/officeDocument/2006/relationships/image" Target="../media/image97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5" Type="http://schemas.openxmlformats.org/officeDocument/2006/relationships/image" Target="../media/image4.png"/><Relationship Id="rId15" Type="http://schemas.openxmlformats.org/officeDocument/2006/relationships/image" Target="../media/image96.png"/><Relationship Id="rId10" Type="http://schemas.openxmlformats.org/officeDocument/2006/relationships/image" Target="../media/image21.png"/><Relationship Id="rId19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95.pn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02.png"/><Relationship Id="rId12" Type="http://schemas.openxmlformats.org/officeDocument/2006/relationships/image" Target="../media/image2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83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107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06.png"/><Relationship Id="rId4" Type="http://schemas.openxmlformats.org/officeDocument/2006/relationships/image" Target="../media/image3.png"/><Relationship Id="rId9" Type="http://schemas.openxmlformats.org/officeDocument/2006/relationships/image" Target="../media/image105.png"/><Relationship Id="rId1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jpeg"/><Relationship Id="rId1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14.png"/><Relationship Id="rId17" Type="http://schemas.openxmlformats.org/officeDocument/2006/relationships/image" Target="../media/image21.png"/><Relationship Id="rId2" Type="http://schemas.openxmlformats.org/officeDocument/2006/relationships/image" Target="../media/image108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png"/><Relationship Id="rId11" Type="http://schemas.openxmlformats.org/officeDocument/2006/relationships/image" Target="../media/image113.jpeg"/><Relationship Id="rId5" Type="http://schemas.openxmlformats.org/officeDocument/2006/relationships/image" Target="../media/image4.png"/><Relationship Id="rId15" Type="http://schemas.openxmlformats.org/officeDocument/2006/relationships/image" Target="../media/image117.jpeg"/><Relationship Id="rId10" Type="http://schemas.openxmlformats.org/officeDocument/2006/relationships/image" Target="../media/image112.png"/><Relationship Id="rId19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111.jpeg"/><Relationship Id="rId14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0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27.jpeg"/><Relationship Id="rId1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26.jpeg"/><Relationship Id="rId17" Type="http://schemas.openxmlformats.org/officeDocument/2006/relationships/image" Target="../media/image14.png"/><Relationship Id="rId2" Type="http://schemas.openxmlformats.org/officeDocument/2006/relationships/image" Target="../media/image124.png"/><Relationship Id="rId16" Type="http://schemas.openxmlformats.org/officeDocument/2006/relationships/image" Target="../media/image1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125.jpeg"/><Relationship Id="rId5" Type="http://schemas.openxmlformats.org/officeDocument/2006/relationships/image" Target="../media/image4.png"/><Relationship Id="rId15" Type="http://schemas.openxmlformats.org/officeDocument/2006/relationships/image" Target="../media/image129.jpe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12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2.jpeg"/><Relationship Id="rId12" Type="http://schemas.openxmlformats.org/officeDocument/2006/relationships/image" Target="../media/image2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33.png"/><Relationship Id="rId1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39.png"/><Relationship Id="rId18" Type="http://schemas.openxmlformats.org/officeDocument/2006/relationships/image" Target="../media/image143.png"/><Relationship Id="rId3" Type="http://schemas.openxmlformats.org/officeDocument/2006/relationships/image" Target="../media/image2.png"/><Relationship Id="rId21" Type="http://schemas.openxmlformats.org/officeDocument/2006/relationships/image" Target="../media/image146.jpeg"/><Relationship Id="rId7" Type="http://schemas.openxmlformats.org/officeDocument/2006/relationships/image" Target="../media/image8.jpeg"/><Relationship Id="rId12" Type="http://schemas.openxmlformats.org/officeDocument/2006/relationships/image" Target="../media/image138.jpeg"/><Relationship Id="rId17" Type="http://schemas.openxmlformats.org/officeDocument/2006/relationships/image" Target="../media/image14.png"/><Relationship Id="rId2" Type="http://schemas.openxmlformats.org/officeDocument/2006/relationships/image" Target="../media/image134.png"/><Relationship Id="rId16" Type="http://schemas.openxmlformats.org/officeDocument/2006/relationships/image" Target="../media/image142.jpe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5.png"/><Relationship Id="rId11" Type="http://schemas.openxmlformats.org/officeDocument/2006/relationships/image" Target="../media/image137.png"/><Relationship Id="rId24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1.png"/><Relationship Id="rId23" Type="http://schemas.openxmlformats.org/officeDocument/2006/relationships/image" Target="../media/image148.jpeg"/><Relationship Id="rId10" Type="http://schemas.openxmlformats.org/officeDocument/2006/relationships/image" Target="../media/image22.jpeg"/><Relationship Id="rId19" Type="http://schemas.openxmlformats.org/officeDocument/2006/relationships/image" Target="../media/image144.jpe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140.jpeg"/><Relationship Id="rId22" Type="http://schemas.openxmlformats.org/officeDocument/2006/relationships/image" Target="../media/image14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9.jpeg"/><Relationship Id="rId5" Type="http://schemas.openxmlformats.org/officeDocument/2006/relationships/image" Target="../media/image22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153.png"/><Relationship Id="rId12" Type="http://schemas.openxmlformats.org/officeDocument/2006/relationships/image" Target="../media/image2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55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5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22.jpe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58.png"/><Relationship Id="rId12" Type="http://schemas.openxmlformats.org/officeDocument/2006/relationships/image" Target="../media/image21.png"/><Relationship Id="rId17" Type="http://schemas.openxmlformats.org/officeDocument/2006/relationships/image" Target="../media/image163.jpeg"/><Relationship Id="rId2" Type="http://schemas.openxmlformats.org/officeDocument/2006/relationships/image" Target="../media/image156.png"/><Relationship Id="rId16" Type="http://schemas.openxmlformats.org/officeDocument/2006/relationships/image" Target="../media/image16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7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61.jpeg"/><Relationship Id="rId10" Type="http://schemas.openxmlformats.org/officeDocument/2006/relationships/image" Target="../media/image8.jpeg"/><Relationship Id="rId19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155.jpeg"/><Relationship Id="rId14" Type="http://schemas.openxmlformats.org/officeDocument/2006/relationships/image" Target="../media/image16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8.jpeg"/><Relationship Id="rId9" Type="http://schemas.openxmlformats.org/officeDocument/2006/relationships/image" Target="../media/image16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169.png"/><Relationship Id="rId12" Type="http://schemas.openxmlformats.org/officeDocument/2006/relationships/image" Target="../media/image21.png"/><Relationship Id="rId2" Type="http://schemas.openxmlformats.org/officeDocument/2006/relationships/image" Target="../media/image167.pn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8.pn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172.png"/><Relationship Id="rId4" Type="http://schemas.openxmlformats.org/officeDocument/2006/relationships/image" Target="../media/image3.png"/><Relationship Id="rId9" Type="http://schemas.openxmlformats.org/officeDocument/2006/relationships/image" Target="../media/image171.png"/><Relationship Id="rId14" Type="http://schemas.openxmlformats.org/officeDocument/2006/relationships/image" Target="../media/image17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176.png"/><Relationship Id="rId12" Type="http://schemas.openxmlformats.org/officeDocument/2006/relationships/image" Target="../media/image14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jpeg"/><Relationship Id="rId7" Type="http://schemas.openxmlformats.org/officeDocument/2006/relationships/image" Target="../media/image27.png"/><Relationship Id="rId12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14.png"/><Relationship Id="rId5" Type="http://schemas.openxmlformats.org/officeDocument/2006/relationships/image" Target="../media/image21.png"/><Relationship Id="rId10" Type="http://schemas.openxmlformats.org/officeDocument/2006/relationships/image" Target="../media/image30.jpeg"/><Relationship Id="rId4" Type="http://schemas.openxmlformats.org/officeDocument/2006/relationships/image" Target="../media/image20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2.jpeg"/><Relationship Id="rId10" Type="http://schemas.openxmlformats.org/officeDocument/2006/relationships/image" Target="../media/image10.jpeg"/><Relationship Id="rId4" Type="http://schemas.openxmlformats.org/officeDocument/2006/relationships/image" Target="../media/image31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pic>
        <p:nvPicPr>
          <p:cNvPr id="12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72400" y="152400"/>
            <a:ext cx="904083" cy="66107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4600" y="4572000"/>
            <a:ext cx="4267200" cy="830997"/>
          </a:xfrm>
          <a:prstGeom prst="rect">
            <a:avLst/>
          </a:prstGeom>
          <a:solidFill>
            <a:srgbClr val="19420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MOUNT LITERA ZEE SCHOOL</a:t>
            </a:r>
          </a:p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CHANDRAPUR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214871"/>
            <a:ext cx="9144000" cy="643125"/>
          </a:xfrm>
          <a:prstGeom prst="rect">
            <a:avLst/>
          </a:prstGeom>
        </p:spPr>
      </p:pic>
      <p:pic>
        <p:nvPicPr>
          <p:cNvPr id="18" name="Picture 3" descr="D:\niraj kumar\DSC_156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457200"/>
            <a:ext cx="5867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00" y="152400"/>
            <a:ext cx="1066800" cy="1037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120127"/>
            <a:ext cx="9141714" cy="762774"/>
          </a:xfrm>
          <a:prstGeom prst="rect">
            <a:avLst/>
          </a:prstGeom>
        </p:spPr>
      </p:pic>
      <p:pic>
        <p:nvPicPr>
          <p:cNvPr id="10242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9" name="object 4"/>
          <p:cNvGrpSpPr/>
          <p:nvPr/>
        </p:nvGrpSpPr>
        <p:grpSpPr>
          <a:xfrm>
            <a:off x="451104" y="22859"/>
            <a:ext cx="1513840" cy="1513840"/>
            <a:chOff x="451104" y="22859"/>
            <a:chExt cx="1513840" cy="1513840"/>
          </a:xfrm>
        </p:grpSpPr>
        <p:pic>
          <p:nvPicPr>
            <p:cNvPr id="21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04" y="22859"/>
              <a:ext cx="1513458" cy="1513458"/>
            </a:xfrm>
            <a:prstGeom prst="rect">
              <a:avLst/>
            </a:prstGeom>
          </p:spPr>
        </p:pic>
        <p:pic>
          <p:nvPicPr>
            <p:cNvPr id="22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8" y="214883"/>
              <a:ext cx="1142999" cy="1142999"/>
            </a:xfrm>
            <a:prstGeom prst="rect">
              <a:avLst/>
            </a:prstGeom>
          </p:spPr>
        </p:pic>
      </p:grpSp>
      <p:pic>
        <p:nvPicPr>
          <p:cNvPr id="2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44511" y="0"/>
            <a:ext cx="1284731" cy="880872"/>
          </a:xfrm>
          <a:prstGeom prst="rect">
            <a:avLst/>
          </a:prstGeom>
        </p:spPr>
      </p:pic>
      <p:pic>
        <p:nvPicPr>
          <p:cNvPr id="28" name="Picture 2" descr="C:\Users\USER\Desktop\ME.jpeg"/>
          <p:cNvPicPr>
            <a:picLocks noChangeAspect="1" noChangeArrowheads="1"/>
          </p:cNvPicPr>
          <p:nvPr/>
        </p:nvPicPr>
        <p:blipFill>
          <a:blip r:embed="rId7"/>
          <a:srcRect l="2542" t="847" r="2542" b="11017"/>
          <a:stretch>
            <a:fillRect/>
          </a:stretch>
        </p:blipFill>
        <p:spPr bwMode="auto">
          <a:xfrm>
            <a:off x="1357290" y="1571612"/>
            <a:ext cx="2514600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object 18"/>
          <p:cNvSpPr txBox="1"/>
          <p:nvPr/>
        </p:nvSpPr>
        <p:spPr>
          <a:xfrm>
            <a:off x="4071934" y="1571612"/>
            <a:ext cx="3643338" cy="3731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>
              <a:spcBef>
                <a:spcPts val="1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Constantia"/>
                <a:cs typeface="Constantia"/>
              </a:rPr>
              <a:t>Pre-Primary</a:t>
            </a:r>
            <a:r>
              <a:rPr lang="en-US" sz="2400" b="1" spc="20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onstantia"/>
                <a:cs typeface="Constantia"/>
              </a:rPr>
              <a:t>Academic </a:t>
            </a:r>
            <a:r>
              <a:rPr lang="en-US" sz="2400" b="1" spc="-32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2400" b="1" spc="-5" dirty="0" smtClean="0">
                <a:solidFill>
                  <a:schemeClr val="bg1"/>
                </a:solidFill>
                <a:latin typeface="Constantia"/>
                <a:cs typeface="Constantia"/>
              </a:rPr>
              <a:t>Co-ordinator</a:t>
            </a:r>
          </a:p>
          <a:p>
            <a:pPr marL="6350">
              <a:spcBef>
                <a:spcPts val="100"/>
              </a:spcBef>
            </a:pPr>
            <a:endParaRPr lang="en-US" sz="2400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6350">
              <a:lnSpc>
                <a:spcPct val="100000"/>
              </a:lnSpc>
              <a:spcBef>
                <a:spcPts val="100"/>
              </a:spcBef>
            </a:pPr>
            <a:r>
              <a:rPr lang="en-US" sz="2400" b="1" spc="-10" dirty="0" smtClean="0">
                <a:solidFill>
                  <a:schemeClr val="bg1"/>
                </a:solidFill>
                <a:latin typeface="Constantia"/>
                <a:cs typeface="Constantia"/>
              </a:rPr>
              <a:t>Name: </a:t>
            </a:r>
            <a:r>
              <a:rPr sz="2400" b="1" spc="-10" smtClean="0">
                <a:solidFill>
                  <a:schemeClr val="bg1"/>
                </a:solidFill>
                <a:latin typeface="Constantia"/>
                <a:cs typeface="Constantia"/>
              </a:rPr>
              <a:t>Ms</a:t>
            </a:r>
            <a:r>
              <a:rPr sz="2400" b="1" spc="-10" dirty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r>
              <a:rPr sz="2400" b="1" spc="-2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>
                <a:solidFill>
                  <a:schemeClr val="bg1"/>
                </a:solidFill>
                <a:latin typeface="Constantia"/>
                <a:cs typeface="Constantia"/>
              </a:rPr>
              <a:t>Sutithi</a:t>
            </a:r>
            <a:r>
              <a:rPr sz="2400" b="1" spc="-5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-5" smtClean="0">
                <a:solidFill>
                  <a:schemeClr val="bg1"/>
                </a:solidFill>
                <a:latin typeface="Constantia"/>
                <a:cs typeface="Constantia"/>
              </a:rPr>
              <a:t>Das</a:t>
            </a:r>
            <a:endParaRPr lang="en-US" sz="2400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">
              <a:lnSpc>
                <a:spcPct val="100000"/>
              </a:lnSpc>
            </a:pPr>
            <a:endParaRPr lang="en-US" sz="2400" b="1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">
              <a:lnSpc>
                <a:spcPct val="100000"/>
              </a:lnSpc>
            </a:pPr>
            <a:r>
              <a:rPr sz="2400" b="1" smtClean="0">
                <a:solidFill>
                  <a:schemeClr val="bg1"/>
                </a:solidFill>
                <a:latin typeface="Constantia"/>
                <a:cs typeface="Constantia"/>
              </a:rPr>
              <a:t>Ph</a:t>
            </a:r>
            <a:r>
              <a:rPr sz="2400" b="1" spc="-5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Constantia"/>
                <a:cs typeface="Constantia"/>
              </a:rPr>
              <a:t>No</a:t>
            </a:r>
            <a:r>
              <a:rPr sz="2400" b="1" spc="-10">
                <a:solidFill>
                  <a:schemeClr val="bg1"/>
                </a:solidFill>
                <a:latin typeface="Constantia"/>
                <a:cs typeface="Constantia"/>
              </a:rPr>
              <a:t>:</a:t>
            </a:r>
            <a:r>
              <a:rPr sz="2400" b="1" spc="-1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-10" smtClean="0">
                <a:solidFill>
                  <a:schemeClr val="bg1"/>
                </a:solidFill>
                <a:latin typeface="Constantia"/>
                <a:cs typeface="Constantia"/>
              </a:rPr>
              <a:t>7588497779</a:t>
            </a:r>
            <a:endParaRPr lang="en-US" sz="2400" b="1" spc="-10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lang="en-US" sz="2400" b="1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r>
              <a:rPr sz="2400" b="1" smtClean="0">
                <a:solidFill>
                  <a:schemeClr val="bg1"/>
                </a:solidFill>
                <a:latin typeface="Constantia"/>
                <a:cs typeface="Constantia"/>
              </a:rPr>
              <a:t>Email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:</a:t>
            </a:r>
            <a:r>
              <a:rPr sz="2400" b="1"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Constantia"/>
                <a:cs typeface="Constantia"/>
              </a:rPr>
              <a:t>preprimarymlzsc@gmail.com</a:t>
            </a:r>
            <a:endParaRPr sz="240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32" name="object 20"/>
          <p:cNvSpPr txBox="1">
            <a:spLocks/>
          </p:cNvSpPr>
          <p:nvPr/>
        </p:nvSpPr>
        <p:spPr>
          <a:xfrm>
            <a:off x="2133600" y="533400"/>
            <a:ext cx="4485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Our</a:t>
            </a:r>
            <a:r>
              <a:rPr kumimoji="0" lang="en-US" sz="4000" b="0" i="0" u="none" strike="noStrike" kern="0" cap="none" spc="-24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 </a:t>
            </a:r>
            <a:r>
              <a:rPr kumimoji="0" lang="en-US" sz="40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Academic</a:t>
            </a:r>
            <a:r>
              <a:rPr kumimoji="0" lang="en-US" sz="4000" b="0" i="0" u="none" strike="noStrike" kern="0" cap="none" spc="-19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 </a:t>
            </a:r>
            <a:r>
              <a:rPr kumimoji="0" lang="en-US" sz="4000" b="0" i="0" u="none" strike="noStrike" kern="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Team</a:t>
            </a:r>
            <a:endParaRPr kumimoji="0" lang="en-US" sz="4000" b="0" i="0" u="none" strike="noStrike" kern="0" cap="none" spc="-9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 Old Face" pitchFamily="18" charset="0"/>
              <a:ea typeface="+mj-ea"/>
              <a:cs typeface="Constantia"/>
            </a:endParaRPr>
          </a:p>
        </p:txBody>
      </p:sp>
      <p:grpSp>
        <p:nvGrpSpPr>
          <p:cNvPr id="33" name="object 7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4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050279"/>
              <a:ext cx="9143999" cy="329247"/>
            </a:xfrm>
            <a:prstGeom prst="rect">
              <a:avLst/>
            </a:prstGeom>
          </p:spPr>
        </p:pic>
        <p:sp>
          <p:nvSpPr>
            <p:cNvPr id="35" name="object 9"/>
            <p:cNvSpPr/>
            <p:nvPr/>
          </p:nvSpPr>
          <p:spPr>
            <a:xfrm>
              <a:off x="0" y="6071615"/>
              <a:ext cx="9144000" cy="215265"/>
            </a:xfrm>
            <a:custGeom>
              <a:avLst/>
              <a:gdLst/>
              <a:ahLst/>
              <a:cxnLst/>
              <a:rect l="l" t="t" r="r" b="b"/>
              <a:pathLst>
                <a:path w="9144000" h="215264">
                  <a:moveTo>
                    <a:pt x="9144000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9144000" y="2148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214871"/>
              <a:ext cx="9143999" cy="6431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120127"/>
            <a:ext cx="9141714" cy="762774"/>
          </a:xfrm>
          <a:prstGeom prst="rect">
            <a:avLst/>
          </a:prstGeom>
        </p:spPr>
      </p:pic>
      <p:pic>
        <p:nvPicPr>
          <p:cNvPr id="11266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9" name="object 4"/>
          <p:cNvGrpSpPr/>
          <p:nvPr/>
        </p:nvGrpSpPr>
        <p:grpSpPr>
          <a:xfrm>
            <a:off x="451104" y="22859"/>
            <a:ext cx="1513840" cy="1513840"/>
            <a:chOff x="451104" y="22859"/>
            <a:chExt cx="1513840" cy="1513840"/>
          </a:xfrm>
        </p:grpSpPr>
        <p:pic>
          <p:nvPicPr>
            <p:cNvPr id="24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04" y="22859"/>
              <a:ext cx="1513458" cy="1513458"/>
            </a:xfrm>
            <a:prstGeom prst="rect">
              <a:avLst/>
            </a:prstGeom>
          </p:spPr>
        </p:pic>
        <p:pic>
          <p:nvPicPr>
            <p:cNvPr id="25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8" y="214883"/>
              <a:ext cx="1142999" cy="1142999"/>
            </a:xfrm>
            <a:prstGeom prst="rect">
              <a:avLst/>
            </a:prstGeom>
          </p:spPr>
        </p:pic>
      </p:grpSp>
      <p:grpSp>
        <p:nvGrpSpPr>
          <p:cNvPr id="27" name="object 7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050279"/>
              <a:ext cx="9143999" cy="329247"/>
            </a:xfrm>
            <a:prstGeom prst="rect">
              <a:avLst/>
            </a:prstGeom>
          </p:spPr>
        </p:pic>
        <p:sp>
          <p:nvSpPr>
            <p:cNvPr id="29" name="object 9"/>
            <p:cNvSpPr/>
            <p:nvPr/>
          </p:nvSpPr>
          <p:spPr>
            <a:xfrm>
              <a:off x="0" y="6071615"/>
              <a:ext cx="9144000" cy="215265"/>
            </a:xfrm>
            <a:custGeom>
              <a:avLst/>
              <a:gdLst/>
              <a:ahLst/>
              <a:cxnLst/>
              <a:rect l="l" t="t" r="r" b="b"/>
              <a:pathLst>
                <a:path w="9144000" h="215264">
                  <a:moveTo>
                    <a:pt x="9144000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9144000" y="2148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214871"/>
              <a:ext cx="9143999" cy="643126"/>
            </a:xfrm>
            <a:prstGeom prst="rect">
              <a:avLst/>
            </a:prstGeom>
          </p:spPr>
        </p:pic>
      </p:grpSp>
      <p:sp>
        <p:nvSpPr>
          <p:cNvPr id="32" name="object 18"/>
          <p:cNvSpPr txBox="1"/>
          <p:nvPr/>
        </p:nvSpPr>
        <p:spPr>
          <a:xfrm>
            <a:off x="762000" y="4343400"/>
            <a:ext cx="2438400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chemeClr val="bg1"/>
                </a:solidFill>
                <a:latin typeface="Constantia"/>
                <a:cs typeface="Constantia"/>
              </a:rPr>
              <a:t>Ms</a:t>
            </a:r>
            <a:r>
              <a:rPr sz="1200" b="1" spc="-1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r>
              <a:rPr sz="1200" b="1" spc="-2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onstantia"/>
                <a:cs typeface="Constantia"/>
              </a:rPr>
              <a:t>Shyamala</a:t>
            </a:r>
            <a:r>
              <a:rPr lang="en-US" sz="1200" b="1" dirty="0" smtClean="0">
                <a:solidFill>
                  <a:schemeClr val="bg1"/>
                </a:solidFill>
                <a:latin typeface="Constantia"/>
                <a:cs typeface="Constantia"/>
              </a:rPr>
              <a:t>  </a:t>
            </a:r>
            <a:r>
              <a:rPr lang="en-US" sz="1200" b="1" dirty="0" err="1" smtClean="0">
                <a:solidFill>
                  <a:schemeClr val="bg1"/>
                </a:solidFill>
                <a:latin typeface="Constantia"/>
                <a:cs typeface="Constantia"/>
              </a:rPr>
              <a:t>Shende</a:t>
            </a:r>
            <a:endParaRPr lang="en-US" sz="1200" b="1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1200" b="1" smtClean="0">
                <a:solidFill>
                  <a:schemeClr val="bg1"/>
                </a:solidFill>
                <a:latin typeface="Constantia"/>
                <a:cs typeface="Constantia"/>
              </a:rPr>
              <a:t>Primary</a:t>
            </a:r>
            <a:r>
              <a:rPr lang="en-US" sz="1200" b="1" spc="20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b="1" smtClean="0">
                <a:solidFill>
                  <a:schemeClr val="bg1"/>
                </a:solidFill>
                <a:latin typeface="Constantia"/>
                <a:cs typeface="Constantia"/>
              </a:rPr>
              <a:t>Academic</a:t>
            </a:r>
            <a:r>
              <a:rPr lang="en-US" sz="1200" b="1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b="1" spc="-5" smtClean="0">
                <a:solidFill>
                  <a:schemeClr val="bg1"/>
                </a:solidFill>
                <a:latin typeface="Constantia"/>
                <a:cs typeface="Constantia"/>
              </a:rPr>
              <a:t>Co-ordinator</a:t>
            </a:r>
            <a:endParaRPr lang="en-US" sz="1200" b="1" spc="-5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1200" b="1" smtClean="0">
                <a:solidFill>
                  <a:schemeClr val="bg1"/>
                </a:solidFill>
                <a:latin typeface="Constantia"/>
                <a:cs typeface="Constantia"/>
              </a:rPr>
              <a:t>Ph</a:t>
            </a:r>
            <a:r>
              <a:rPr sz="1200" b="1" spc="-5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b="1" spc="-10">
                <a:solidFill>
                  <a:schemeClr val="bg1"/>
                </a:solidFill>
                <a:latin typeface="Constantia"/>
                <a:cs typeface="Constantia"/>
              </a:rPr>
              <a:t>No</a:t>
            </a:r>
            <a:r>
              <a:rPr sz="1200" b="1" spc="-10" smtClean="0">
                <a:solidFill>
                  <a:schemeClr val="bg1"/>
                </a:solidFill>
                <a:latin typeface="Constantia"/>
                <a:cs typeface="Constantia"/>
              </a:rPr>
              <a:t>:</a:t>
            </a:r>
            <a:r>
              <a:rPr lang="en-US" sz="1200" b="1" spc="-10" dirty="0" smtClean="0">
                <a:solidFill>
                  <a:schemeClr val="bg1"/>
                </a:solidFill>
                <a:latin typeface="Constantia"/>
                <a:cs typeface="Constantia"/>
              </a:rPr>
              <a:t> 9766573994</a:t>
            </a:r>
            <a:endParaRPr sz="120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33" name="object 18"/>
          <p:cNvSpPr txBox="1"/>
          <p:nvPr/>
        </p:nvSpPr>
        <p:spPr>
          <a:xfrm>
            <a:off x="3352800" y="4343400"/>
            <a:ext cx="2362200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chemeClr val="bg1"/>
                </a:solidFill>
                <a:latin typeface="Constantia"/>
                <a:cs typeface="Constantia"/>
              </a:rPr>
              <a:t>Ms</a:t>
            </a:r>
            <a:r>
              <a:rPr sz="1200" b="1" spc="-1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r>
              <a:rPr sz="1200" b="1" spc="-2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200" b="1" spc="-25" dirty="0" err="1" smtClean="0">
                <a:solidFill>
                  <a:schemeClr val="bg1"/>
                </a:solidFill>
                <a:latin typeface="Constantia"/>
                <a:cs typeface="Constantia"/>
              </a:rPr>
              <a:t>Priyanka</a:t>
            </a:r>
            <a:r>
              <a:rPr lang="en-US" sz="1200" b="1" spc="-2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200" b="1" spc="-25" dirty="0" err="1" smtClean="0">
                <a:solidFill>
                  <a:schemeClr val="bg1"/>
                </a:solidFill>
                <a:latin typeface="Constantia"/>
                <a:cs typeface="Constantia"/>
              </a:rPr>
              <a:t>Johal</a:t>
            </a:r>
            <a:endParaRPr lang="en-US" sz="1200" b="1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Constantia"/>
                <a:cs typeface="Constantia"/>
              </a:rPr>
              <a:t>Middle School </a:t>
            </a:r>
            <a:r>
              <a:rPr sz="1200" b="1" smtClean="0">
                <a:solidFill>
                  <a:schemeClr val="bg1"/>
                </a:solidFill>
                <a:latin typeface="Constantia"/>
                <a:cs typeface="Constantia"/>
              </a:rPr>
              <a:t>Academic</a:t>
            </a:r>
            <a:r>
              <a:rPr lang="en-US" sz="1200" b="1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</a:p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1200" b="1" spc="-5" smtClean="0">
                <a:solidFill>
                  <a:schemeClr val="bg1"/>
                </a:solidFill>
                <a:latin typeface="Constantia"/>
                <a:cs typeface="Constantia"/>
              </a:rPr>
              <a:t>Co-ordinator</a:t>
            </a:r>
            <a:endParaRPr lang="en-US" sz="1200" b="1" spc="-5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1200" b="1" smtClean="0">
                <a:solidFill>
                  <a:schemeClr val="bg1"/>
                </a:solidFill>
                <a:latin typeface="Constantia"/>
                <a:cs typeface="Constantia"/>
              </a:rPr>
              <a:t>Ph</a:t>
            </a:r>
            <a:r>
              <a:rPr sz="1200" b="1" spc="-5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b="1" spc="-10">
                <a:solidFill>
                  <a:schemeClr val="bg1"/>
                </a:solidFill>
                <a:latin typeface="Constantia"/>
                <a:cs typeface="Constantia"/>
              </a:rPr>
              <a:t>No</a:t>
            </a:r>
            <a:r>
              <a:rPr sz="1200" b="1" spc="-10" smtClean="0">
                <a:solidFill>
                  <a:schemeClr val="bg1"/>
                </a:solidFill>
                <a:latin typeface="Constantia"/>
                <a:cs typeface="Constantia"/>
              </a:rPr>
              <a:t>:</a:t>
            </a:r>
            <a:r>
              <a:rPr lang="en-US" sz="1200" b="1" spc="-10" dirty="0" smtClean="0">
                <a:solidFill>
                  <a:schemeClr val="bg1"/>
                </a:solidFill>
                <a:latin typeface="Constantia"/>
                <a:cs typeface="Constantia"/>
              </a:rPr>
              <a:t> 9614599209</a:t>
            </a:r>
            <a:endParaRPr sz="120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36" name="object 20"/>
          <p:cNvSpPr txBox="1">
            <a:spLocks/>
          </p:cNvSpPr>
          <p:nvPr/>
        </p:nvSpPr>
        <p:spPr>
          <a:xfrm>
            <a:off x="2362200" y="609600"/>
            <a:ext cx="4485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Our</a:t>
            </a:r>
            <a:r>
              <a:rPr kumimoji="0" lang="en-US" sz="4000" b="0" i="0" u="none" strike="noStrike" kern="0" cap="none" spc="-24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Academic</a:t>
            </a:r>
            <a:r>
              <a:rPr kumimoji="0" lang="en-US" sz="4000" b="0" i="0" u="none" strike="noStrike" kern="0" cap="none" spc="-19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0" i="0" u="none" strike="noStrike" kern="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Team</a:t>
            </a:r>
            <a:endParaRPr kumimoji="0" lang="en-US" sz="4000" b="0" i="0" u="none" strike="noStrike" kern="0" cap="none" spc="-9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pic>
        <p:nvPicPr>
          <p:cNvPr id="37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44511" y="0"/>
            <a:ext cx="1284731" cy="880872"/>
          </a:xfrm>
          <a:prstGeom prst="rect">
            <a:avLst/>
          </a:prstGeom>
        </p:spPr>
      </p:pic>
      <p:sp>
        <p:nvSpPr>
          <p:cNvPr id="38" name="object 17"/>
          <p:cNvSpPr txBox="1"/>
          <p:nvPr/>
        </p:nvSpPr>
        <p:spPr>
          <a:xfrm>
            <a:off x="5572132" y="4357694"/>
            <a:ext cx="25908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chemeClr val="bg1"/>
                </a:solidFill>
                <a:latin typeface="Constantia"/>
                <a:cs typeface="Constantia"/>
              </a:rPr>
              <a:t>Ms</a:t>
            </a:r>
            <a:r>
              <a:rPr sz="1200" b="1" spc="-1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r>
              <a:rPr sz="1200" b="1" spc="-1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200" b="1" spc="-15" dirty="0" err="1" smtClean="0">
                <a:solidFill>
                  <a:schemeClr val="bg1"/>
                </a:solidFill>
                <a:latin typeface="Constantia"/>
                <a:cs typeface="Constantia"/>
              </a:rPr>
              <a:t>Leela</a:t>
            </a:r>
            <a:r>
              <a:rPr lang="en-US" sz="1200" b="1" spc="-1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200" b="1" spc="-15" dirty="0" err="1" smtClean="0">
                <a:solidFill>
                  <a:schemeClr val="bg1"/>
                </a:solidFill>
                <a:latin typeface="Constantia"/>
                <a:cs typeface="Constantia"/>
              </a:rPr>
              <a:t>Kikara</a:t>
            </a:r>
            <a:endParaRPr sz="12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94945" marR="188595" algn="ctr">
              <a:lnSpc>
                <a:spcPct val="100000"/>
              </a:lnSpc>
              <a:spcBef>
                <a:spcPts val="5"/>
              </a:spcBef>
            </a:pPr>
            <a:r>
              <a:rPr sz="1200" b="1" smtClean="0">
                <a:solidFill>
                  <a:schemeClr val="bg1"/>
                </a:solidFill>
                <a:latin typeface="Constantia"/>
                <a:cs typeface="Constantia"/>
              </a:rPr>
              <a:t>Secondary</a:t>
            </a:r>
            <a:r>
              <a:rPr sz="1200" b="1" spc="-8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b="1">
                <a:solidFill>
                  <a:schemeClr val="bg1"/>
                </a:solidFill>
                <a:latin typeface="Constantia"/>
                <a:cs typeface="Constantia"/>
              </a:rPr>
              <a:t>School </a:t>
            </a:r>
            <a:r>
              <a:rPr sz="1200" b="1" spc="-32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b="1" spc="-5" smtClean="0">
                <a:solidFill>
                  <a:schemeClr val="bg1"/>
                </a:solidFill>
                <a:latin typeface="Constantia"/>
                <a:cs typeface="Constantia"/>
              </a:rPr>
              <a:t>Academic</a:t>
            </a:r>
            <a:r>
              <a:rPr lang="en-US" sz="1200" b="1" spc="-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b="1" spc="-5" smtClean="0">
                <a:solidFill>
                  <a:schemeClr val="bg1"/>
                </a:solidFill>
                <a:latin typeface="Constantia"/>
                <a:cs typeface="Constantia"/>
              </a:rPr>
              <a:t>Co-ordinator </a:t>
            </a:r>
            <a:r>
              <a:rPr sz="1200" b="1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endParaRPr lang="en-US" sz="1200" b="1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94945" marR="188595" algn="ctr">
              <a:lnSpc>
                <a:spcPct val="100000"/>
              </a:lnSpc>
              <a:spcBef>
                <a:spcPts val="5"/>
              </a:spcBef>
            </a:pPr>
            <a:r>
              <a:rPr sz="1200" b="1" smtClean="0">
                <a:solidFill>
                  <a:schemeClr val="bg1"/>
                </a:solidFill>
                <a:latin typeface="Constantia"/>
                <a:cs typeface="Constantia"/>
              </a:rPr>
              <a:t>Ph</a:t>
            </a:r>
            <a:r>
              <a:rPr sz="1200" b="1" spc="-6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200" b="1" spc="-10" dirty="0">
                <a:solidFill>
                  <a:schemeClr val="bg1"/>
                </a:solidFill>
                <a:latin typeface="Constantia"/>
                <a:cs typeface="Constantia"/>
              </a:rPr>
              <a:t>No</a:t>
            </a:r>
            <a:r>
              <a:rPr sz="1200" b="1" spc="-10">
                <a:solidFill>
                  <a:schemeClr val="bg1"/>
                </a:solidFill>
                <a:latin typeface="Constantia"/>
                <a:cs typeface="Constantia"/>
              </a:rPr>
              <a:t>:</a:t>
            </a:r>
            <a:r>
              <a:rPr sz="1200" b="1" spc="-3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200" b="1" spc="-10" dirty="0" smtClean="0">
                <a:solidFill>
                  <a:schemeClr val="bg1"/>
                </a:solidFill>
                <a:latin typeface="Constantia" pitchFamily="18" charset="0"/>
                <a:cs typeface="Constantia"/>
              </a:rPr>
              <a:t>8087299975</a:t>
            </a:r>
            <a:endParaRPr sz="1200">
              <a:solidFill>
                <a:schemeClr val="bg1"/>
              </a:solidFill>
              <a:latin typeface="Constantia" pitchFamily="18" charset="0"/>
              <a:cs typeface="Constantia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524000"/>
            <a:ext cx="1777305" cy="266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524000"/>
            <a:ext cx="1828085" cy="2743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1500174"/>
            <a:ext cx="1881174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5" name="object 6"/>
          <p:cNvGrpSpPr/>
          <p:nvPr/>
        </p:nvGrpSpPr>
        <p:grpSpPr>
          <a:xfrm>
            <a:off x="451104" y="0"/>
            <a:ext cx="7978140" cy="1536700"/>
            <a:chOff x="451104" y="0"/>
            <a:chExt cx="7978140" cy="1536700"/>
          </a:xfrm>
        </p:grpSpPr>
        <p:pic>
          <p:nvPicPr>
            <p:cNvPr id="16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4511" y="0"/>
              <a:ext cx="1284731" cy="880872"/>
            </a:xfrm>
            <a:prstGeom prst="rect">
              <a:avLst/>
            </a:prstGeom>
          </p:spPr>
        </p:pic>
        <p:pic>
          <p:nvPicPr>
            <p:cNvPr id="17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04" y="22859"/>
              <a:ext cx="1513458" cy="1513458"/>
            </a:xfrm>
            <a:prstGeom prst="rect">
              <a:avLst/>
            </a:prstGeom>
          </p:spPr>
        </p:pic>
        <p:pic>
          <p:nvPicPr>
            <p:cNvPr id="1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8" y="214884"/>
              <a:ext cx="1142999" cy="1142999"/>
            </a:xfrm>
            <a:prstGeom prst="rect">
              <a:avLst/>
            </a:prstGeom>
          </p:spPr>
        </p:pic>
      </p:grpSp>
      <p:sp>
        <p:nvSpPr>
          <p:cNvPr id="21" name="object 5"/>
          <p:cNvSpPr txBox="1">
            <a:spLocks/>
          </p:cNvSpPr>
          <p:nvPr/>
        </p:nvSpPr>
        <p:spPr>
          <a:xfrm>
            <a:off x="1905000" y="990600"/>
            <a:ext cx="5685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Our</a:t>
            </a:r>
            <a:r>
              <a:rPr kumimoji="0" lang="en-US" sz="4000" b="0" i="0" u="none" strike="noStrike" kern="0" cap="none" spc="-2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Administration</a:t>
            </a:r>
            <a:r>
              <a:rPr kumimoji="0" lang="en-US" sz="4000" b="0" i="0" u="none" strike="noStrike" kern="0" cap="none" spc="-10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0" i="0" u="none" strike="noStrike" kern="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Team</a:t>
            </a:r>
            <a:endParaRPr kumimoji="0" lang="en-US" sz="4000" b="0" i="0" u="none" strike="noStrike" kern="0" cap="none" spc="-9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1981200" y="5105400"/>
            <a:ext cx="5410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mtClean="0">
                <a:solidFill>
                  <a:schemeClr val="bg1"/>
                </a:solidFill>
                <a:latin typeface="Constantia"/>
                <a:cs typeface="Constantia"/>
              </a:rPr>
              <a:t>Ph</a:t>
            </a:r>
            <a:r>
              <a:rPr sz="1800" b="1" spc="-5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chemeClr val="bg1"/>
                </a:solidFill>
                <a:latin typeface="Constantia"/>
                <a:cs typeface="Constantia"/>
              </a:rPr>
              <a:t>No</a:t>
            </a:r>
            <a:r>
              <a:rPr sz="1800" b="1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bg1"/>
                </a:solidFill>
                <a:latin typeface="Constantia"/>
                <a:cs typeface="Constantia"/>
              </a:rPr>
              <a:t>:</a:t>
            </a:r>
            <a:r>
              <a:rPr sz="1800" b="1" spc="-2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Constantia"/>
                <a:cs typeface="Constantia"/>
              </a:rPr>
              <a:t>7722010000</a:t>
            </a:r>
            <a:endParaRPr sz="1800">
              <a:solidFill>
                <a:schemeClr val="bg1"/>
              </a:solidFill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chemeClr val="bg1"/>
                </a:solidFill>
                <a:latin typeface="Constantia"/>
                <a:cs typeface="Constantia"/>
              </a:rPr>
              <a:t>Email </a:t>
            </a:r>
            <a:r>
              <a:rPr sz="1800" b="1" dirty="0">
                <a:solidFill>
                  <a:schemeClr val="bg1"/>
                </a:solidFill>
                <a:latin typeface="Constantia"/>
                <a:cs typeface="Constantia"/>
              </a:rPr>
              <a:t>:</a:t>
            </a:r>
            <a:r>
              <a:rPr sz="1800" b="1" spc="-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Constantia"/>
                <a:cs typeface="Constantia"/>
              </a:rPr>
              <a:t>rmmlzsc02@gmail.com</a:t>
            </a:r>
            <a:endParaRPr sz="180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grpSp>
        <p:nvGrpSpPr>
          <p:cNvPr id="23" name="object 10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4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050279"/>
              <a:ext cx="9143999" cy="329247"/>
            </a:xfrm>
            <a:prstGeom prst="rect">
              <a:avLst/>
            </a:prstGeom>
          </p:spPr>
        </p:pic>
        <p:sp>
          <p:nvSpPr>
            <p:cNvPr id="25" name="object 12"/>
            <p:cNvSpPr/>
            <p:nvPr/>
          </p:nvSpPr>
          <p:spPr>
            <a:xfrm>
              <a:off x="0" y="6071615"/>
              <a:ext cx="9144000" cy="215265"/>
            </a:xfrm>
            <a:custGeom>
              <a:avLst/>
              <a:gdLst/>
              <a:ahLst/>
              <a:cxnLst/>
              <a:rect l="l" t="t" r="r" b="b"/>
              <a:pathLst>
                <a:path w="9144000" h="215264">
                  <a:moveTo>
                    <a:pt x="9144000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9144000" y="2148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214871"/>
              <a:ext cx="9143999" cy="643126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600200"/>
            <a:ext cx="228600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066800" y="4267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1334" algn="ctr">
              <a:lnSpc>
                <a:spcPct val="100000"/>
              </a:lnSpc>
              <a:spcBef>
                <a:spcPts val="100"/>
              </a:spcBef>
            </a:pPr>
            <a:r>
              <a:rPr lang="en-US" b="1" spc="-60" dirty="0" smtClean="0">
                <a:solidFill>
                  <a:schemeClr val="bg1"/>
                </a:solidFill>
                <a:latin typeface="Constantia"/>
                <a:cs typeface="Constantia"/>
              </a:rPr>
              <a:t>Ms.</a:t>
            </a:r>
            <a:r>
              <a:rPr lang="en-US" b="1" spc="-2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b="1" spc="-25" dirty="0" err="1" smtClean="0">
                <a:solidFill>
                  <a:schemeClr val="bg1"/>
                </a:solidFill>
                <a:latin typeface="Constantia"/>
                <a:cs typeface="Constantia"/>
              </a:rPr>
              <a:t>Aiswarya</a:t>
            </a:r>
            <a:r>
              <a:rPr lang="en-US" b="1" spc="-25" dirty="0" smtClean="0">
                <a:solidFill>
                  <a:schemeClr val="bg1"/>
                </a:solidFill>
                <a:latin typeface="Constantia"/>
                <a:cs typeface="Constantia"/>
              </a:rPr>
              <a:t> Nair </a:t>
            </a:r>
            <a:endParaRPr lang="en-US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4267200"/>
            <a:ext cx="3124200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1334" algn="just">
              <a:lnSpc>
                <a:spcPct val="100000"/>
              </a:lnSpc>
              <a:spcBef>
                <a:spcPts val="100"/>
              </a:spcBef>
            </a:pPr>
            <a:r>
              <a:rPr lang="en-US" b="1" spc="-60" dirty="0" smtClean="0">
                <a:solidFill>
                  <a:schemeClr val="bg1"/>
                </a:solidFill>
                <a:latin typeface="Constantia"/>
                <a:cs typeface="Constantia"/>
              </a:rPr>
              <a:t>Ms.</a:t>
            </a:r>
            <a:r>
              <a:rPr lang="en-US" b="1" spc="-2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b="1" spc="-25" dirty="0" err="1" smtClean="0">
                <a:solidFill>
                  <a:schemeClr val="bg1"/>
                </a:solidFill>
                <a:latin typeface="Constantia"/>
                <a:cs typeface="Constantia"/>
              </a:rPr>
              <a:t>Akhita</a:t>
            </a:r>
            <a:r>
              <a:rPr lang="en-US" b="1" spc="-2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b="1" spc="-25" dirty="0" err="1" smtClean="0">
                <a:solidFill>
                  <a:schemeClr val="bg1"/>
                </a:solidFill>
                <a:latin typeface="Constantia"/>
                <a:cs typeface="Constantia"/>
              </a:rPr>
              <a:t>Soni</a:t>
            </a:r>
            <a:endParaRPr lang="en-US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n-US" b="1" spc="-1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b="1" spc="-15" dirty="0" smtClean="0">
                <a:solidFill>
                  <a:schemeClr val="bg1"/>
                </a:solidFill>
                <a:latin typeface="Constantia"/>
                <a:cs typeface="Constantia"/>
              </a:rPr>
              <a:t>Front</a:t>
            </a:r>
            <a:r>
              <a:rPr lang="en-US" b="1" spc="-6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b="1" spc="-5" dirty="0" smtClean="0">
                <a:solidFill>
                  <a:schemeClr val="bg1"/>
                </a:solidFill>
                <a:latin typeface="Constantia"/>
                <a:cs typeface="Constantia"/>
              </a:rPr>
              <a:t>Desk</a:t>
            </a:r>
            <a:r>
              <a:rPr lang="en-US" b="1" spc="-2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b="1" spc="-10" dirty="0" err="1" smtClean="0">
                <a:solidFill>
                  <a:schemeClr val="bg1"/>
                </a:solidFill>
                <a:latin typeface="Constantia"/>
                <a:cs typeface="Constantia"/>
              </a:rPr>
              <a:t>Incharge</a:t>
            </a:r>
            <a:endParaRPr lang="en-US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4572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" dirty="0" smtClean="0">
                <a:solidFill>
                  <a:schemeClr val="bg1"/>
                </a:solidFill>
                <a:latin typeface="Constantia"/>
                <a:cs typeface="Constantia"/>
              </a:rPr>
              <a:t>Relationship</a:t>
            </a:r>
            <a:r>
              <a:rPr lang="en-US" b="1" spc="-6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b="1" spc="-15" dirty="0" smtClean="0">
                <a:solidFill>
                  <a:schemeClr val="bg1"/>
                </a:solidFill>
                <a:latin typeface="Constantia"/>
                <a:cs typeface="Constantia"/>
              </a:rPr>
              <a:t>Manager</a:t>
            </a:r>
            <a:r>
              <a:rPr lang="en-US" b="1" spc="-5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7" y="1643051"/>
            <a:ext cx="2214578" cy="2500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9" name="object 6"/>
          <p:cNvGrpSpPr/>
          <p:nvPr/>
        </p:nvGrpSpPr>
        <p:grpSpPr>
          <a:xfrm>
            <a:off x="304800" y="-129541"/>
            <a:ext cx="8371331" cy="1513458"/>
            <a:chOff x="451104" y="22859"/>
            <a:chExt cx="8371331" cy="1513458"/>
          </a:xfrm>
        </p:grpSpPr>
        <p:pic>
          <p:nvPicPr>
            <p:cNvPr id="30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7704" y="152400"/>
              <a:ext cx="1284731" cy="880872"/>
            </a:xfrm>
            <a:prstGeom prst="rect">
              <a:avLst/>
            </a:prstGeom>
          </p:spPr>
        </p:pic>
        <p:pic>
          <p:nvPicPr>
            <p:cNvPr id="31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04" y="22859"/>
              <a:ext cx="1513458" cy="1513458"/>
            </a:xfrm>
            <a:prstGeom prst="rect">
              <a:avLst/>
            </a:prstGeom>
          </p:spPr>
        </p:pic>
        <p:pic>
          <p:nvPicPr>
            <p:cNvPr id="32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8" y="214884"/>
              <a:ext cx="1142999" cy="1142999"/>
            </a:xfrm>
            <a:prstGeom prst="rect">
              <a:avLst/>
            </a:prstGeom>
          </p:spPr>
        </p:pic>
      </p:grpSp>
      <p:grpSp>
        <p:nvGrpSpPr>
          <p:cNvPr id="33" name="object 10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4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050279"/>
              <a:ext cx="9143999" cy="329247"/>
            </a:xfrm>
            <a:prstGeom prst="rect">
              <a:avLst/>
            </a:prstGeom>
          </p:spPr>
        </p:pic>
        <p:sp>
          <p:nvSpPr>
            <p:cNvPr id="35" name="object 12"/>
            <p:cNvSpPr/>
            <p:nvPr/>
          </p:nvSpPr>
          <p:spPr>
            <a:xfrm>
              <a:off x="0" y="6071615"/>
              <a:ext cx="9144000" cy="215265"/>
            </a:xfrm>
            <a:custGeom>
              <a:avLst/>
              <a:gdLst/>
              <a:ahLst/>
              <a:cxnLst/>
              <a:rect l="l" t="t" r="r" b="b"/>
              <a:pathLst>
                <a:path w="9144000" h="215264">
                  <a:moveTo>
                    <a:pt x="9144000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9144000" y="2148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214871"/>
              <a:ext cx="9143999" cy="643126"/>
            </a:xfrm>
            <a:prstGeom prst="rect">
              <a:avLst/>
            </a:prstGeom>
          </p:spPr>
        </p:pic>
      </p:grpSp>
      <p:pic>
        <p:nvPicPr>
          <p:cNvPr id="42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14480" y="1428736"/>
            <a:ext cx="2142744" cy="2715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object 5"/>
          <p:cNvSpPr txBox="1">
            <a:spLocks/>
          </p:cNvSpPr>
          <p:nvPr/>
        </p:nvSpPr>
        <p:spPr>
          <a:xfrm>
            <a:off x="1828800" y="762000"/>
            <a:ext cx="568515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Our</a:t>
            </a:r>
            <a:r>
              <a:rPr kumimoji="0" lang="en-US" sz="3600" b="0" i="0" u="none" strike="noStrike" kern="0" cap="none" spc="-2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36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Administration</a:t>
            </a:r>
            <a:r>
              <a:rPr kumimoji="0" lang="en-US" sz="3600" b="0" i="0" u="none" strike="noStrike" kern="0" cap="none" spc="-10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3600" b="0" i="0" u="none" strike="noStrike" kern="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Team</a:t>
            </a:r>
            <a:endParaRPr kumimoji="0" lang="en-US" sz="3600" b="0" i="0" u="none" strike="noStrike" kern="0" cap="none" spc="-9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sp>
        <p:nvSpPr>
          <p:cNvPr id="47" name="object 14"/>
          <p:cNvSpPr txBox="1"/>
          <p:nvPr/>
        </p:nvSpPr>
        <p:spPr>
          <a:xfrm>
            <a:off x="1571604" y="4643446"/>
            <a:ext cx="23622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6555" marR="409575" indent="1905" algn="ctr">
              <a:lnSpc>
                <a:spcPct val="100000"/>
              </a:lnSpc>
              <a:spcBef>
                <a:spcPts val="105"/>
              </a:spcBef>
            </a:pPr>
            <a:r>
              <a:rPr sz="1400" b="1" spc="-20" smtClean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1400" b="1" spc="-25" smtClean="0">
                <a:solidFill>
                  <a:schemeClr val="bg1"/>
                </a:solidFill>
                <a:latin typeface="Constantia"/>
                <a:cs typeface="Constantia"/>
              </a:rPr>
              <a:t>cc</a:t>
            </a:r>
            <a:r>
              <a:rPr sz="1400" b="1" smtClean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sz="1400" b="1" spc="-10" smtClean="0">
                <a:solidFill>
                  <a:schemeClr val="bg1"/>
                </a:solidFill>
                <a:latin typeface="Constantia"/>
                <a:cs typeface="Constantia"/>
              </a:rPr>
              <a:t>u</a:t>
            </a:r>
            <a:r>
              <a:rPr sz="1400" b="1" smtClean="0">
                <a:solidFill>
                  <a:schemeClr val="bg1"/>
                </a:solidFill>
                <a:latin typeface="Constantia"/>
                <a:cs typeface="Constantia"/>
              </a:rPr>
              <a:t>nts</a:t>
            </a:r>
            <a:r>
              <a:rPr sz="1400" b="1" spc="-6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b="1" dirty="0">
                <a:solidFill>
                  <a:schemeClr val="bg1"/>
                </a:solidFill>
                <a:latin typeface="Constantia"/>
                <a:cs typeface="Constantia"/>
              </a:rPr>
              <a:t>Incha</a:t>
            </a:r>
            <a:r>
              <a:rPr sz="1400" b="1" spc="-20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1400" b="1" spc="-35" dirty="0">
                <a:solidFill>
                  <a:schemeClr val="bg1"/>
                </a:solidFill>
                <a:latin typeface="Constantia"/>
                <a:cs typeface="Constantia"/>
              </a:rPr>
              <a:t>g</a:t>
            </a:r>
            <a:r>
              <a:rPr sz="1400" b="1" dirty="0">
                <a:solidFill>
                  <a:schemeClr val="bg1"/>
                </a:solidFill>
                <a:latin typeface="Constantia"/>
                <a:cs typeface="Constantia"/>
              </a:rPr>
              <a:t>e  Ph</a:t>
            </a:r>
            <a:r>
              <a:rPr sz="1400" b="1"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Constantia"/>
                <a:cs typeface="Constantia"/>
              </a:rPr>
              <a:t>No</a:t>
            </a:r>
            <a:r>
              <a:rPr sz="1400" b="1" spc="-10">
                <a:solidFill>
                  <a:schemeClr val="bg1"/>
                </a:solidFill>
                <a:latin typeface="Constantia"/>
                <a:cs typeface="Constantia"/>
              </a:rPr>
              <a:t>:</a:t>
            </a:r>
            <a:r>
              <a:rPr sz="1400" b="1" spc="-1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b="1" spc="-5" smtClean="0">
                <a:solidFill>
                  <a:schemeClr val="bg1"/>
                </a:solidFill>
                <a:latin typeface="Constantia"/>
                <a:cs typeface="Constantia"/>
              </a:rPr>
              <a:t>7304526772</a:t>
            </a:r>
            <a:endParaRPr sz="140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40" dirty="0" smtClean="0">
                <a:solidFill>
                  <a:schemeClr val="bg1"/>
                </a:solidFill>
                <a:latin typeface="Constantia"/>
                <a:cs typeface="Constantia"/>
              </a:rPr>
              <a:t>Mr. </a:t>
            </a:r>
            <a:r>
              <a:rPr lang="en-US" b="1" dirty="0" err="1" smtClean="0">
                <a:solidFill>
                  <a:schemeClr val="bg1"/>
                </a:solidFill>
                <a:latin typeface="Constantia"/>
                <a:cs typeface="Constantia"/>
              </a:rPr>
              <a:t>Nitin</a:t>
            </a:r>
            <a:r>
              <a:rPr lang="en-US" b="1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b="1" spc="-5" dirty="0" err="1" smtClean="0">
                <a:solidFill>
                  <a:schemeClr val="bg1"/>
                </a:solidFill>
                <a:latin typeface="Constantia"/>
                <a:cs typeface="Constantia"/>
              </a:rPr>
              <a:t>Menan</a:t>
            </a:r>
            <a:r>
              <a:rPr lang="en-US" b="1" spc="-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1428736"/>
            <a:ext cx="1928826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857752" y="4357694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Mr.Mangesh</a:t>
            </a:r>
            <a:r>
              <a:rPr lang="en-IN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</a:t>
            </a:r>
            <a:r>
              <a:rPr lang="en-IN" b="1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Vargane</a:t>
            </a:r>
            <a:endParaRPr lang="en-IN" b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Cashier</a:t>
            </a:r>
            <a:endParaRPr lang="en-IN" sz="1600" b="1" dirty="0" smtClean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/>
            <a:r>
              <a:rPr lang="en-IN" b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Ph No: 8623832061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4480" y="535782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-40005" algn="ctr">
              <a:lnSpc>
                <a:spcPct val="100000"/>
              </a:lnSpc>
              <a:spcBef>
                <a:spcPts val="5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Constantia"/>
                <a:cs typeface="Constantia"/>
              </a:rPr>
              <a:t>Email : </a:t>
            </a:r>
            <a:r>
              <a:rPr lang="en-US" sz="1600" b="1" spc="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b="1" spc="-10" dirty="0" smtClean="0">
                <a:solidFill>
                  <a:schemeClr val="bg1"/>
                </a:solidFill>
                <a:latin typeface="Constantia"/>
                <a:cs typeface="Constantia"/>
              </a:rPr>
              <a:t>accounts.chandrapur@mountlitera.com</a:t>
            </a:r>
            <a:endParaRPr lang="en-US" sz="16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752600" y="43434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>
                <a:solidFill>
                  <a:schemeClr val="bg1"/>
                </a:solidFill>
                <a:latin typeface="Bookman Old Style" pitchFamily="18" charset="0"/>
              </a:rPr>
              <a:t>Mr. </a:t>
            </a:r>
            <a:r>
              <a:rPr lang="en-IN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Sameer</a:t>
            </a:r>
            <a:r>
              <a:rPr lang="en-IN" sz="1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IN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Ingole</a:t>
            </a:r>
            <a:endParaRPr lang="en-IN" sz="1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en-IN" sz="1400" b="1" dirty="0" smtClean="0">
                <a:solidFill>
                  <a:schemeClr val="bg1"/>
                </a:solidFill>
                <a:latin typeface="Bookman Old Style" pitchFamily="18" charset="0"/>
              </a:rPr>
              <a:t>Transport </a:t>
            </a:r>
            <a:r>
              <a:rPr lang="en-IN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Incharge</a:t>
            </a:r>
            <a:endParaRPr lang="en-IN" sz="1400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en-IN" sz="1400" b="1" dirty="0" smtClean="0">
                <a:solidFill>
                  <a:schemeClr val="bg1"/>
                </a:solidFill>
                <a:latin typeface="Bookman Old Style" pitchFamily="18" charset="0"/>
              </a:rPr>
              <a:t>Ph No: 9921927165</a:t>
            </a:r>
          </a:p>
          <a:p>
            <a:pPr algn="ctr"/>
            <a:r>
              <a:rPr lang="en-IN" sz="1400" b="1" dirty="0" smtClean="0">
                <a:solidFill>
                  <a:schemeClr val="bg1"/>
                </a:solidFill>
                <a:latin typeface="Bookman Old Style" pitchFamily="18" charset="0"/>
              </a:rPr>
              <a:t>Email:</a:t>
            </a:r>
          </a:p>
          <a:p>
            <a:pPr algn="ctr"/>
            <a:r>
              <a:rPr lang="en-IN" sz="1400" b="1" u="sng" dirty="0" smtClean="0">
                <a:solidFill>
                  <a:schemeClr val="bg1"/>
                </a:solidFill>
                <a:latin typeface="Bookman Old Style" pitchFamily="18" charset="0"/>
              </a:rPr>
              <a:t>transportmlzsc@gmail.com</a:t>
            </a:r>
            <a:endParaRPr lang="en-IN" sz="1400" b="1" u="sng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grpSp>
        <p:nvGrpSpPr>
          <p:cNvPr id="2" name="object 6"/>
          <p:cNvGrpSpPr/>
          <p:nvPr/>
        </p:nvGrpSpPr>
        <p:grpSpPr>
          <a:xfrm>
            <a:off x="304800" y="-129541"/>
            <a:ext cx="8371331" cy="1513458"/>
            <a:chOff x="451104" y="22859"/>
            <a:chExt cx="8371331" cy="1513458"/>
          </a:xfrm>
        </p:grpSpPr>
        <p:pic>
          <p:nvPicPr>
            <p:cNvPr id="30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7704" y="152400"/>
              <a:ext cx="1284731" cy="880872"/>
            </a:xfrm>
            <a:prstGeom prst="rect">
              <a:avLst/>
            </a:prstGeom>
          </p:spPr>
        </p:pic>
        <p:pic>
          <p:nvPicPr>
            <p:cNvPr id="31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04" y="22859"/>
              <a:ext cx="1513458" cy="1513458"/>
            </a:xfrm>
            <a:prstGeom prst="rect">
              <a:avLst/>
            </a:prstGeom>
          </p:spPr>
        </p:pic>
        <p:pic>
          <p:nvPicPr>
            <p:cNvPr id="32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8" y="214884"/>
              <a:ext cx="1142999" cy="1142999"/>
            </a:xfrm>
            <a:prstGeom prst="rect">
              <a:avLst/>
            </a:prstGeom>
          </p:spPr>
        </p:pic>
      </p:grpSp>
      <p:grpSp>
        <p:nvGrpSpPr>
          <p:cNvPr id="3" name="object 10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4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050279"/>
              <a:ext cx="9143999" cy="329247"/>
            </a:xfrm>
            <a:prstGeom prst="rect">
              <a:avLst/>
            </a:prstGeom>
          </p:spPr>
        </p:pic>
        <p:sp>
          <p:nvSpPr>
            <p:cNvPr id="35" name="object 12"/>
            <p:cNvSpPr/>
            <p:nvPr/>
          </p:nvSpPr>
          <p:spPr>
            <a:xfrm>
              <a:off x="0" y="6071615"/>
              <a:ext cx="9144000" cy="215265"/>
            </a:xfrm>
            <a:custGeom>
              <a:avLst/>
              <a:gdLst/>
              <a:ahLst/>
              <a:cxnLst/>
              <a:rect l="l" t="t" r="r" b="b"/>
              <a:pathLst>
                <a:path w="9144000" h="215264">
                  <a:moveTo>
                    <a:pt x="9144000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9144000" y="2148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214871"/>
              <a:ext cx="9143999" cy="643126"/>
            </a:xfrm>
            <a:prstGeom prst="rect">
              <a:avLst/>
            </a:prstGeom>
          </p:spPr>
        </p:pic>
      </p:grpSp>
      <p:pic>
        <p:nvPicPr>
          <p:cNvPr id="39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4000" y="1447800"/>
            <a:ext cx="2142743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Picture 43" descr="Same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52600" y="1447800"/>
            <a:ext cx="2143140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object 5"/>
          <p:cNvSpPr txBox="1">
            <a:spLocks/>
          </p:cNvSpPr>
          <p:nvPr/>
        </p:nvSpPr>
        <p:spPr>
          <a:xfrm>
            <a:off x="1828800" y="762000"/>
            <a:ext cx="568515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Our</a:t>
            </a:r>
            <a:r>
              <a:rPr kumimoji="0" lang="en-US" sz="3600" b="0" i="0" u="none" strike="noStrike" kern="0" cap="none" spc="-2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36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Administration</a:t>
            </a:r>
            <a:r>
              <a:rPr kumimoji="0" lang="en-US" sz="3600" b="0" i="0" u="none" strike="noStrike" kern="0" cap="none" spc="-10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3600" b="0" i="0" u="none" strike="noStrike" kern="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Team</a:t>
            </a:r>
            <a:endParaRPr kumimoji="0" lang="en-US" sz="3600" b="0" i="0" u="none" strike="noStrike" kern="0" cap="none" spc="-9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sp>
        <p:nvSpPr>
          <p:cNvPr id="48" name="object 16"/>
          <p:cNvSpPr txBox="1"/>
          <p:nvPr/>
        </p:nvSpPr>
        <p:spPr>
          <a:xfrm>
            <a:off x="4876800" y="4343400"/>
            <a:ext cx="312420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38481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chemeClr val="bg1"/>
                </a:solidFill>
                <a:latin typeface="Constantia"/>
                <a:cs typeface="Constantia"/>
              </a:rPr>
              <a:t>M</a:t>
            </a:r>
            <a:r>
              <a:rPr sz="1400" b="1" spc="-120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1400" b="1" dirty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r>
              <a:rPr sz="1400" b="1" spc="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b="1" spc="-5" dirty="0">
                <a:solidFill>
                  <a:schemeClr val="bg1"/>
                </a:solidFill>
                <a:latin typeface="Constantia"/>
                <a:cs typeface="Constantia"/>
              </a:rPr>
              <a:t>Bhupe</a:t>
            </a:r>
            <a:r>
              <a:rPr sz="1400" b="1" dirty="0">
                <a:solidFill>
                  <a:schemeClr val="bg1"/>
                </a:solidFill>
                <a:latin typeface="Constantia"/>
                <a:cs typeface="Constantia"/>
              </a:rPr>
              <a:t>n</a:t>
            </a:r>
            <a:r>
              <a:rPr sz="1400" b="1" spc="-10" dirty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1400" b="1" spc="-25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1400" b="1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1400" b="1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b="1" spc="-20" dirty="0">
                <a:solidFill>
                  <a:schemeClr val="bg1"/>
                </a:solidFill>
                <a:latin typeface="Constantia"/>
                <a:cs typeface="Constantia"/>
              </a:rPr>
              <a:t>J</a:t>
            </a:r>
            <a:r>
              <a:rPr sz="1400" b="1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1400" b="1" spc="5" dirty="0">
                <a:solidFill>
                  <a:schemeClr val="bg1"/>
                </a:solidFill>
                <a:latin typeface="Constantia"/>
                <a:cs typeface="Constantia"/>
              </a:rPr>
              <a:t>m</a:t>
            </a:r>
            <a:r>
              <a:rPr sz="1400" b="1" dirty="0">
                <a:solidFill>
                  <a:schemeClr val="bg1"/>
                </a:solidFill>
                <a:latin typeface="Constantia"/>
                <a:cs typeface="Constantia"/>
              </a:rPr>
              <a:t>bhul</a:t>
            </a:r>
            <a:r>
              <a:rPr sz="1400" b="1" spc="-5" dirty="0">
                <a:solidFill>
                  <a:schemeClr val="bg1"/>
                </a:solidFill>
                <a:latin typeface="Constantia"/>
                <a:cs typeface="Constantia"/>
              </a:rPr>
              <a:t>k</a:t>
            </a:r>
            <a:r>
              <a:rPr sz="1400" b="1" spc="-15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1400" b="1" dirty="0">
                <a:solidFill>
                  <a:schemeClr val="bg1"/>
                </a:solidFill>
                <a:latin typeface="Constantia"/>
                <a:cs typeface="Constantia"/>
              </a:rPr>
              <a:t>r  </a:t>
            </a:r>
            <a:r>
              <a:rPr sz="1400" b="1" spc="-15" dirty="0">
                <a:solidFill>
                  <a:schemeClr val="bg1"/>
                </a:solidFill>
                <a:latin typeface="Constantia"/>
                <a:cs typeface="Constantia"/>
              </a:rPr>
              <a:t>Event</a:t>
            </a:r>
            <a:r>
              <a:rPr sz="1400" b="1" spc="-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b="1" spc="-5" dirty="0">
                <a:solidFill>
                  <a:schemeClr val="bg1"/>
                </a:solidFill>
                <a:latin typeface="Constantia"/>
                <a:cs typeface="Constantia"/>
              </a:rPr>
              <a:t>Co-ordinator</a:t>
            </a:r>
            <a:endParaRPr sz="1400">
              <a:solidFill>
                <a:schemeClr val="bg1"/>
              </a:solidFill>
              <a:latin typeface="Constantia"/>
              <a:cs typeface="Constantia"/>
            </a:endParaRPr>
          </a:p>
          <a:p>
            <a:pPr marR="29845" algn="ctr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Constantia"/>
                <a:cs typeface="Constantia"/>
              </a:rPr>
              <a:t>Ph</a:t>
            </a:r>
            <a:r>
              <a:rPr sz="1400" b="1"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Constantia"/>
                <a:cs typeface="Constantia"/>
              </a:rPr>
              <a:t>No: 9372202295</a:t>
            </a:r>
            <a:endParaRPr sz="14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 marR="5080" indent="-36195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chemeClr val="bg1"/>
                </a:solidFill>
                <a:latin typeface="Constantia"/>
                <a:cs typeface="Constantia"/>
              </a:rPr>
              <a:t>Email : </a:t>
            </a:r>
            <a:r>
              <a:rPr sz="1400" b="1" spc="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400" b="1" u="sng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1400" b="1" u="sng" spc="-35" dirty="0">
                <a:solidFill>
                  <a:schemeClr val="bg1"/>
                </a:solidFill>
                <a:latin typeface="Constantia"/>
                <a:cs typeface="Constantia"/>
              </a:rPr>
              <a:t>v</a:t>
            </a:r>
            <a:r>
              <a:rPr sz="1400" b="1" u="sng" dirty="0">
                <a:solidFill>
                  <a:schemeClr val="bg1"/>
                </a:solidFill>
                <a:latin typeface="Constantia"/>
                <a:cs typeface="Constantia"/>
              </a:rPr>
              <a:t>en</a:t>
            </a:r>
            <a:r>
              <a:rPr sz="1400" b="1" u="sng" spc="-20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1400" b="1" u="sng" spc="-25" dirty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1400" b="1" u="sng" dirty="0">
                <a:solidFill>
                  <a:schemeClr val="bg1"/>
                </a:solidFill>
                <a:latin typeface="Constantia"/>
                <a:cs typeface="Constantia"/>
              </a:rPr>
              <a:t>oo</a:t>
            </a:r>
            <a:r>
              <a:rPr sz="1400" b="1" u="sng" spc="-25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1400" b="1" u="sng" dirty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1400" b="1" u="sng" spc="-10" dirty="0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sz="1400" b="1" u="sng" dirty="0">
                <a:solidFill>
                  <a:schemeClr val="bg1"/>
                </a:solidFill>
                <a:latin typeface="Constantia"/>
                <a:cs typeface="Constantia"/>
              </a:rPr>
              <a:t>na</a:t>
            </a:r>
            <a:r>
              <a:rPr sz="1400" b="1" u="sng" spc="-20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1400" b="1" u="sng" dirty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sz="1400" b="1" u="sng" spc="-135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1400" b="1" u="sng" spc="-10" dirty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r>
              <a:rPr sz="1400" b="1" u="sng" dirty="0">
                <a:solidFill>
                  <a:schemeClr val="bg1"/>
                </a:solidFill>
                <a:latin typeface="Constantia"/>
                <a:cs typeface="Constantia"/>
              </a:rPr>
              <a:t>ml</a:t>
            </a:r>
            <a:r>
              <a:rPr sz="1400" b="1" u="sng" spc="-20" dirty="0">
                <a:solidFill>
                  <a:schemeClr val="bg1"/>
                </a:solidFill>
                <a:latin typeface="Constantia"/>
                <a:cs typeface="Constantia"/>
              </a:rPr>
              <a:t>z</a:t>
            </a:r>
            <a:r>
              <a:rPr sz="1400" b="1" u="sng" spc="-5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1400" b="1" u="sng" dirty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1400" b="1" u="sng" spc="-5" dirty="0">
                <a:solidFill>
                  <a:schemeClr val="bg1"/>
                </a:solidFill>
                <a:latin typeface="Constantia"/>
                <a:cs typeface="Constantia"/>
              </a:rPr>
              <a:t>@gm</a:t>
            </a:r>
            <a:r>
              <a:rPr sz="1400" b="1" u="sng" spc="-10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1400" b="1" u="sng" dirty="0">
                <a:solidFill>
                  <a:schemeClr val="bg1"/>
                </a:solidFill>
                <a:latin typeface="Constantia"/>
                <a:cs typeface="Constantia"/>
              </a:rPr>
              <a:t>il</a:t>
            </a:r>
            <a:r>
              <a:rPr sz="1400" b="1" u="sng" spc="-10" dirty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r>
              <a:rPr sz="1400" b="1" u="sng" spc="-25" dirty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1400" b="1" u="sng" dirty="0">
                <a:solidFill>
                  <a:schemeClr val="bg1"/>
                </a:solidFill>
                <a:latin typeface="Constantia"/>
                <a:cs typeface="Constantia"/>
              </a:rPr>
              <a:t>om</a:t>
            </a:r>
            <a:endParaRPr sz="1400" u="sng">
              <a:solidFill>
                <a:schemeClr val="bg1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0"/>
            <a:ext cx="9145905" cy="1995170"/>
            <a:chOff x="-822" y="0"/>
            <a:chExt cx="9145905" cy="1995170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801674"/>
              <a:ext cx="9139174" cy="1193114"/>
            </a:xfrm>
            <a:prstGeom prst="rect">
              <a:avLst/>
            </a:prstGeom>
          </p:spPr>
        </p:pic>
      </p:grpSp>
      <p:pic>
        <p:nvPicPr>
          <p:cNvPr id="14338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1" name="object 10"/>
          <p:cNvGrpSpPr/>
          <p:nvPr/>
        </p:nvGrpSpPr>
        <p:grpSpPr>
          <a:xfrm>
            <a:off x="304800" y="0"/>
            <a:ext cx="8372855" cy="1467103"/>
            <a:chOff x="734568" y="0"/>
            <a:chExt cx="8372855" cy="1467103"/>
          </a:xfrm>
        </p:grpSpPr>
        <p:pic>
          <p:nvPicPr>
            <p:cNvPr id="22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568" y="0"/>
              <a:ext cx="1518920" cy="1467103"/>
            </a:xfrm>
            <a:prstGeom prst="rect">
              <a:avLst/>
            </a:prstGeom>
          </p:spPr>
        </p:pic>
        <p:pic>
          <p:nvPicPr>
            <p:cNvPr id="23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9639" y="143255"/>
              <a:ext cx="1142999" cy="1143000"/>
            </a:xfrm>
            <a:prstGeom prst="rect">
              <a:avLst/>
            </a:prstGeom>
          </p:spPr>
        </p:pic>
        <p:pic>
          <p:nvPicPr>
            <p:cNvPr id="24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21168" y="76200"/>
              <a:ext cx="1286255" cy="880872"/>
            </a:xfrm>
            <a:prstGeom prst="rect">
              <a:avLst/>
            </a:prstGeom>
          </p:spPr>
        </p:pic>
      </p:grpSp>
      <p:sp>
        <p:nvSpPr>
          <p:cNvPr id="29" name="object 19"/>
          <p:cNvSpPr txBox="1"/>
          <p:nvPr/>
        </p:nvSpPr>
        <p:spPr>
          <a:xfrm>
            <a:off x="1371600" y="1676400"/>
            <a:ext cx="61722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indent="-347980" algn="ctr">
              <a:tabLst>
                <a:tab pos="360680" algn="l"/>
              </a:tabLst>
            </a:pPr>
            <a:r>
              <a:rPr lang="en-US" sz="2400" b="1" u="sng" spc="-15" dirty="0" smtClean="0">
                <a:solidFill>
                  <a:schemeClr val="bg1"/>
                </a:solidFill>
                <a:latin typeface="Calisto MT" pitchFamily="18" charset="0"/>
                <a:cs typeface="Constantia"/>
              </a:rPr>
              <a:t>NURSERY</a:t>
            </a:r>
          </a:p>
          <a:p>
            <a:pPr marL="360045" indent="-347980">
              <a:tabLst>
                <a:tab pos="360680" algn="l"/>
              </a:tabLst>
            </a:pP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</a:t>
            </a:r>
          </a:p>
          <a:p>
            <a:pPr marL="360045" indent="-347980" algn="ctr">
              <a:tabLst>
                <a:tab pos="360680" algn="l"/>
              </a:tabLst>
            </a:pP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Nursery A</a:t>
            </a:r>
          </a:p>
          <a:p>
            <a:pPr marL="360045" indent="-347980">
              <a:buFont typeface="Wingdings"/>
              <a:buChar char=""/>
              <a:tabLst>
                <a:tab pos="360680" algn="l"/>
              </a:tabLst>
            </a:pPr>
            <a:r>
              <a:rPr sz="2400" spc="-15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Mrs</a:t>
            </a:r>
            <a:r>
              <a:rPr sz="2400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</a:t>
            </a:r>
            <a:r>
              <a:rPr sz="2400" spc="-6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400" spc="-1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Ankita</a:t>
            </a:r>
            <a:r>
              <a:rPr sz="2400" spc="-35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400" spc="-1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Namewar</a:t>
            </a:r>
            <a:r>
              <a:rPr lang="en-US" sz="2400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   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Mrs.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Amruta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Jidewar</a:t>
            </a: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tabLst>
                <a:tab pos="360680" algn="l"/>
              </a:tabLst>
            </a:pP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 algn="ctr">
              <a:tabLst>
                <a:tab pos="360680" algn="l"/>
              </a:tabLst>
            </a:pP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Nursery B</a:t>
            </a:r>
            <a:endParaRPr sz="240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buFont typeface="Wingdings"/>
              <a:buChar char=""/>
              <a:tabLst>
                <a:tab pos="360680" algn="l"/>
              </a:tabLst>
            </a:pPr>
            <a:r>
              <a:rPr sz="2400" spc="-1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Ms.</a:t>
            </a:r>
            <a:r>
              <a:rPr sz="2400" spc="-5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Ana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Niranjane</a:t>
            </a:r>
            <a:r>
              <a:rPr lang="en-US" sz="2400" spc="-5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         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Ms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Bindu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Chaudhari</a:t>
            </a: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tabLst>
                <a:tab pos="360680" algn="l"/>
              </a:tabLst>
            </a:pP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 algn="ctr">
              <a:tabLst>
                <a:tab pos="360680" algn="l"/>
              </a:tabLst>
            </a:pP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Nursery C</a:t>
            </a:r>
            <a:endParaRPr sz="240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buFont typeface="Wingdings"/>
              <a:buChar char=""/>
              <a:tabLst>
                <a:tab pos="360680" algn="l"/>
              </a:tabLst>
            </a:pPr>
            <a:r>
              <a:rPr lang="en-US" sz="2400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Mrs.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Pooja</a:t>
            </a:r>
            <a:r>
              <a:rPr lang="en-US" sz="2400" spc="-6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20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Prabhavat</a:t>
            </a:r>
            <a:r>
              <a:rPr sz="2400" spc="-5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   Mrs.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Anjana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Rana</a:t>
            </a: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</p:txBody>
      </p:sp>
      <p:sp>
        <p:nvSpPr>
          <p:cNvPr id="31" name="object 9"/>
          <p:cNvSpPr txBox="1">
            <a:spLocks/>
          </p:cNvSpPr>
          <p:nvPr/>
        </p:nvSpPr>
        <p:spPr>
          <a:xfrm>
            <a:off x="2057400" y="685800"/>
            <a:ext cx="495300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Educators</a:t>
            </a:r>
            <a:r>
              <a:rPr kumimoji="0" lang="en-US" sz="3600" b="0" i="0" u="none" strike="noStrike" kern="0" cap="none" spc="-14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 </a:t>
            </a:r>
            <a:r>
              <a:rPr kumimoji="0" lang="en-US" sz="3600" b="0" i="0" u="none" strike="noStrike" kern="0" cap="none" spc="-4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For</a:t>
            </a:r>
            <a:r>
              <a:rPr kumimoji="0" lang="en-US" sz="3600" b="0" i="0" u="none" strike="noStrike" kern="0" cap="none" spc="-14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Pre-Primary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 Old Face" pitchFamily="18" charset="0"/>
              <a:ea typeface="+mj-ea"/>
              <a:cs typeface="Constantia"/>
            </a:endParaRPr>
          </a:p>
        </p:txBody>
      </p:sp>
      <p:grpSp>
        <p:nvGrpSpPr>
          <p:cNvPr id="32" name="object 15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3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34" name="object 17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0"/>
            <a:ext cx="9145905" cy="1995170"/>
            <a:chOff x="-822" y="0"/>
            <a:chExt cx="9145905" cy="1995170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801674"/>
              <a:ext cx="9139174" cy="1193114"/>
            </a:xfrm>
            <a:prstGeom prst="rect">
              <a:avLst/>
            </a:prstGeom>
          </p:spPr>
        </p:pic>
      </p:grpSp>
      <p:pic>
        <p:nvPicPr>
          <p:cNvPr id="14338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object 10"/>
          <p:cNvGrpSpPr/>
          <p:nvPr/>
        </p:nvGrpSpPr>
        <p:grpSpPr>
          <a:xfrm>
            <a:off x="304800" y="0"/>
            <a:ext cx="8372855" cy="1467103"/>
            <a:chOff x="734568" y="0"/>
            <a:chExt cx="8372855" cy="1467103"/>
          </a:xfrm>
        </p:grpSpPr>
        <p:pic>
          <p:nvPicPr>
            <p:cNvPr id="22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568" y="0"/>
              <a:ext cx="1518920" cy="1467103"/>
            </a:xfrm>
            <a:prstGeom prst="rect">
              <a:avLst/>
            </a:prstGeom>
          </p:spPr>
        </p:pic>
        <p:pic>
          <p:nvPicPr>
            <p:cNvPr id="23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9639" y="143255"/>
              <a:ext cx="1142999" cy="1143000"/>
            </a:xfrm>
            <a:prstGeom prst="rect">
              <a:avLst/>
            </a:prstGeom>
          </p:spPr>
        </p:pic>
        <p:pic>
          <p:nvPicPr>
            <p:cNvPr id="24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21168" y="76200"/>
              <a:ext cx="1286255" cy="880872"/>
            </a:xfrm>
            <a:prstGeom prst="rect">
              <a:avLst/>
            </a:prstGeom>
          </p:spPr>
        </p:pic>
      </p:grpSp>
      <p:sp>
        <p:nvSpPr>
          <p:cNvPr id="29" name="object 19"/>
          <p:cNvSpPr txBox="1"/>
          <p:nvPr/>
        </p:nvSpPr>
        <p:spPr>
          <a:xfrm>
            <a:off x="1500166" y="1071546"/>
            <a:ext cx="6172200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indent="-347980" algn="ctr">
              <a:tabLst>
                <a:tab pos="360680" algn="l"/>
              </a:tabLst>
            </a:pPr>
            <a:r>
              <a:rPr lang="en-US" sz="2400" b="1" u="sng" spc="-15" dirty="0" smtClean="0">
                <a:solidFill>
                  <a:schemeClr val="bg1"/>
                </a:solidFill>
                <a:latin typeface="Calisto MT" pitchFamily="18" charset="0"/>
                <a:cs typeface="Constantia"/>
              </a:rPr>
              <a:t>JR.KG</a:t>
            </a:r>
          </a:p>
          <a:p>
            <a:pPr marL="360045" indent="-347980" algn="ctr">
              <a:tabLst>
                <a:tab pos="360680" algn="l"/>
              </a:tabLst>
            </a:pPr>
            <a:endParaRPr lang="en-US" sz="2400" b="1" u="sng" spc="-15" dirty="0" smtClean="0">
              <a:solidFill>
                <a:schemeClr val="bg1"/>
              </a:solidFill>
              <a:latin typeface="Calisto MT" pitchFamily="18" charset="0"/>
              <a:cs typeface="Constantia"/>
            </a:endParaRPr>
          </a:p>
          <a:p>
            <a:pPr marL="360045" indent="-347980" algn="ctr">
              <a:tabLst>
                <a:tab pos="360680" algn="l"/>
              </a:tabLst>
            </a:pP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</a:t>
            </a:r>
            <a:r>
              <a:rPr lang="en-US" sz="2400" spc="-1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Jr.Kg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</a:t>
            </a:r>
          </a:p>
          <a:p>
            <a:pPr marL="360045" indent="-347980">
              <a:buFont typeface="Wingdings"/>
              <a:buChar char=""/>
              <a:tabLst>
                <a:tab pos="360680" algn="l"/>
              </a:tabLst>
            </a:pPr>
            <a:r>
              <a:rPr sz="2400" spc="-15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Ms</a:t>
            </a:r>
            <a:r>
              <a:rPr sz="2400" spc="-15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</a:t>
            </a:r>
            <a:r>
              <a:rPr sz="2400" spc="-6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0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Smita</a:t>
            </a:r>
            <a:r>
              <a:rPr lang="en-US" sz="2400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0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Niklas</a:t>
            </a:r>
            <a:r>
              <a:rPr lang="en-US" sz="2400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       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Ms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Ruhanika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Lekhraj</a:t>
            </a: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tabLst>
                <a:tab pos="360680" algn="l"/>
              </a:tabLst>
            </a:pP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 algn="ctr">
              <a:tabLst>
                <a:tab pos="360680" algn="l"/>
              </a:tabLst>
            </a:pP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Jr.Kg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B</a:t>
            </a:r>
            <a:endParaRPr sz="240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buFont typeface="Wingdings"/>
              <a:buChar char=""/>
              <a:tabLst>
                <a:tab pos="360680" algn="l"/>
              </a:tabLst>
            </a:pPr>
            <a:r>
              <a:rPr sz="2400" spc="-1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Ms.</a:t>
            </a:r>
            <a:r>
              <a:rPr sz="2400" spc="-5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Seema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Ramteke</a:t>
            </a:r>
            <a:r>
              <a:rPr lang="en-US" sz="2400" spc="-5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 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Ms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Samina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Quazi</a:t>
            </a: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buFont typeface="Wingdings"/>
              <a:buChar char=""/>
              <a:tabLst>
                <a:tab pos="360680" algn="l"/>
              </a:tabLst>
            </a:pP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 algn="ctr">
              <a:tabLst>
                <a:tab pos="360680" algn="l"/>
              </a:tabLst>
            </a:pP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Jr.Kg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</a:t>
            </a:r>
            <a:endParaRPr sz="240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buFont typeface="Wingdings"/>
              <a:buChar char=""/>
              <a:tabLst>
                <a:tab pos="360680" algn="l"/>
              </a:tabLst>
            </a:pPr>
            <a:r>
              <a:rPr lang="en-US" sz="2400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Ms</a:t>
            </a:r>
            <a:r>
              <a:rPr lang="en-US" sz="2400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Fatima </a:t>
            </a:r>
            <a:r>
              <a:rPr lang="en-US" sz="2400" spc="-1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Hussain</a:t>
            </a:r>
            <a:r>
              <a:rPr sz="2400" spc="-5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 Ms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Rohini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Gandhare</a:t>
            </a: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buFont typeface="Wingdings"/>
              <a:buChar char=""/>
              <a:tabLst>
                <a:tab pos="360680" algn="l"/>
              </a:tabLst>
            </a:pP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 algn="ctr">
              <a:tabLst>
                <a:tab pos="360680" algn="l"/>
              </a:tabLst>
            </a:pPr>
            <a:r>
              <a:rPr lang="en-US" sz="2400" spc="-1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Jr.Kg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D</a:t>
            </a:r>
          </a:p>
          <a:p>
            <a:pPr marL="360045" indent="-347980">
              <a:buFont typeface="Wingdings"/>
              <a:buChar char=""/>
              <a:tabLst>
                <a:tab pos="360680" algn="l"/>
              </a:tabLst>
            </a:pP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Ms. </a:t>
            </a:r>
            <a:r>
              <a:rPr lang="en-US" sz="2400" spc="-1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Premlata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Singh     Ms. </a:t>
            </a:r>
            <a:r>
              <a:rPr lang="en-US" sz="2400" spc="-1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Shradha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Verma</a:t>
            </a: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buFont typeface="Wingdings"/>
              <a:buChar char=""/>
              <a:tabLst>
                <a:tab pos="360680" algn="l"/>
              </a:tabLst>
            </a:pP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</p:txBody>
      </p:sp>
      <p:sp>
        <p:nvSpPr>
          <p:cNvPr id="31" name="object 9"/>
          <p:cNvSpPr txBox="1">
            <a:spLocks/>
          </p:cNvSpPr>
          <p:nvPr/>
        </p:nvSpPr>
        <p:spPr>
          <a:xfrm>
            <a:off x="2071670" y="428604"/>
            <a:ext cx="495300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Educators</a:t>
            </a:r>
            <a:r>
              <a:rPr kumimoji="0" lang="en-US" sz="3600" b="0" i="0" u="none" strike="noStrike" kern="0" cap="none" spc="-14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 </a:t>
            </a:r>
            <a:r>
              <a:rPr kumimoji="0" lang="en-US" sz="3600" b="0" i="0" u="none" strike="noStrike" kern="0" cap="none" spc="-4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For</a:t>
            </a:r>
            <a:r>
              <a:rPr kumimoji="0" lang="en-US" sz="3600" b="0" i="0" u="none" strike="noStrike" kern="0" cap="none" spc="-14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Pre-Primary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 Old Face" pitchFamily="18" charset="0"/>
              <a:ea typeface="+mj-ea"/>
              <a:cs typeface="Constantia"/>
            </a:endParaRPr>
          </a:p>
        </p:txBody>
      </p:sp>
      <p:grpSp>
        <p:nvGrpSpPr>
          <p:cNvPr id="10" name="object 15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3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34" name="object 17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0"/>
            <a:ext cx="9145905" cy="1995170"/>
            <a:chOff x="-822" y="0"/>
            <a:chExt cx="9145905" cy="1995170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801674"/>
              <a:ext cx="9139174" cy="1193114"/>
            </a:xfrm>
            <a:prstGeom prst="rect">
              <a:avLst/>
            </a:prstGeom>
          </p:spPr>
        </p:pic>
      </p:grpSp>
      <p:pic>
        <p:nvPicPr>
          <p:cNvPr id="14338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9" name="object 10"/>
          <p:cNvGrpSpPr/>
          <p:nvPr/>
        </p:nvGrpSpPr>
        <p:grpSpPr>
          <a:xfrm>
            <a:off x="304800" y="0"/>
            <a:ext cx="8372855" cy="1467103"/>
            <a:chOff x="734568" y="0"/>
            <a:chExt cx="8372855" cy="1467103"/>
          </a:xfrm>
        </p:grpSpPr>
        <p:pic>
          <p:nvPicPr>
            <p:cNvPr id="22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568" y="0"/>
              <a:ext cx="1518920" cy="1467103"/>
            </a:xfrm>
            <a:prstGeom prst="rect">
              <a:avLst/>
            </a:prstGeom>
          </p:spPr>
        </p:pic>
        <p:pic>
          <p:nvPicPr>
            <p:cNvPr id="23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9639" y="143255"/>
              <a:ext cx="1142999" cy="1143000"/>
            </a:xfrm>
            <a:prstGeom prst="rect">
              <a:avLst/>
            </a:prstGeom>
          </p:spPr>
        </p:pic>
        <p:pic>
          <p:nvPicPr>
            <p:cNvPr id="24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21168" y="76200"/>
              <a:ext cx="1286255" cy="880872"/>
            </a:xfrm>
            <a:prstGeom prst="rect">
              <a:avLst/>
            </a:prstGeom>
          </p:spPr>
        </p:pic>
      </p:grpSp>
      <p:sp>
        <p:nvSpPr>
          <p:cNvPr id="29" name="object 19"/>
          <p:cNvSpPr txBox="1"/>
          <p:nvPr/>
        </p:nvSpPr>
        <p:spPr>
          <a:xfrm>
            <a:off x="1428728" y="1071546"/>
            <a:ext cx="617220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indent="-347980" algn="ctr">
              <a:tabLst>
                <a:tab pos="360680" algn="l"/>
              </a:tabLst>
            </a:pPr>
            <a:r>
              <a:rPr lang="en-US" sz="2400" b="1" u="sng" spc="-15" dirty="0" smtClean="0">
                <a:solidFill>
                  <a:schemeClr val="bg1"/>
                </a:solidFill>
                <a:latin typeface="Calisto MT" pitchFamily="18" charset="0"/>
                <a:cs typeface="Constantia"/>
              </a:rPr>
              <a:t>SR.KG</a:t>
            </a:r>
            <a:endParaRPr lang="en-US" sz="2400" b="1" u="sng" spc="-15" dirty="0" smtClean="0">
              <a:solidFill>
                <a:schemeClr val="bg1"/>
              </a:solidFill>
              <a:latin typeface="Calisto MT" pitchFamily="18" charset="0"/>
              <a:cs typeface="Constantia"/>
            </a:endParaRPr>
          </a:p>
          <a:p>
            <a:pPr marL="360045" indent="-347980">
              <a:tabLst>
                <a:tab pos="360680" algn="l"/>
              </a:tabLst>
            </a:pP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</a:t>
            </a:r>
          </a:p>
          <a:p>
            <a:pPr marL="360045" indent="-347980" algn="ctr">
              <a:tabLst>
                <a:tab pos="360680" algn="l"/>
              </a:tabLst>
            </a:pPr>
            <a:r>
              <a:rPr lang="en-US" sz="2400" spc="-1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Sr.Kg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A</a:t>
            </a:r>
            <a:endParaRPr lang="en-US" sz="2400" spc="-1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buFont typeface="Wingdings"/>
              <a:buChar char=""/>
              <a:tabLst>
                <a:tab pos="360680" algn="l"/>
              </a:tabLst>
            </a:pP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Ms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</a:t>
            </a:r>
            <a:r>
              <a:rPr lang="en-US" sz="2400" spc="-6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0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Pooja</a:t>
            </a:r>
            <a:r>
              <a:rPr lang="en-US" sz="2400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Punjabi                           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Ms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Yogita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Mullewar</a:t>
            </a: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tabLst>
                <a:tab pos="360680" algn="l"/>
              </a:tabLst>
            </a:pP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 algn="ctr">
              <a:tabLst>
                <a:tab pos="360680" algn="l"/>
              </a:tabLst>
            </a:pP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Sr.Kg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B</a:t>
            </a:r>
            <a:endParaRPr lang="en-US" sz="2400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buFont typeface="Wingdings"/>
              <a:buChar char=""/>
              <a:tabLst>
                <a:tab pos="360680" algn="l"/>
              </a:tabLst>
            </a:pPr>
            <a:r>
              <a:rPr lang="en-US" sz="2400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Ms.</a:t>
            </a:r>
            <a:r>
              <a:rPr lang="en-US" sz="2400" spc="-5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Ritu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Choudhari</a:t>
            </a:r>
            <a:r>
              <a:rPr lang="en-US" sz="2400" spc="-5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                         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Ms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Nilufer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Sheikh</a:t>
            </a: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tabLst>
                <a:tab pos="360680" algn="l"/>
              </a:tabLst>
            </a:pPr>
            <a:endParaRPr lang="en-US" sz="2400" spc="-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 algn="ctr">
              <a:tabLst>
                <a:tab pos="360680" algn="l"/>
              </a:tabLst>
            </a:pP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Sr.Kg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</a:t>
            </a:r>
            <a:endParaRPr lang="en-US" sz="2400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360045" indent="-347980">
              <a:buFont typeface="Wingdings"/>
              <a:buChar char=""/>
              <a:tabLst>
                <a:tab pos="360680" algn="l"/>
              </a:tabLst>
            </a:pPr>
            <a:r>
              <a:rPr lang="en-US" sz="2400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Ms</a:t>
            </a:r>
            <a:r>
              <a:rPr lang="en-US" sz="2400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1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Itika</a:t>
            </a:r>
            <a:r>
              <a:rPr lang="en-US" sz="2400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Gandhi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                            Ms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Nikhat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</a:t>
            </a:r>
          </a:p>
          <a:p>
            <a:pPr marL="360045" indent="-347980">
              <a:tabLst>
                <a:tab pos="360680" algn="l"/>
              </a:tabLst>
            </a:pP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400" spc="-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                                                             </a:t>
            </a:r>
            <a:r>
              <a:rPr lang="en-US" sz="2400" spc="-5" dirty="0" err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Patwalia</a:t>
            </a:r>
            <a:endParaRPr lang="en-US" sz="2400" spc="-20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</p:txBody>
      </p:sp>
      <p:sp>
        <p:nvSpPr>
          <p:cNvPr id="31" name="object 9"/>
          <p:cNvSpPr txBox="1">
            <a:spLocks/>
          </p:cNvSpPr>
          <p:nvPr/>
        </p:nvSpPr>
        <p:spPr>
          <a:xfrm>
            <a:off x="2000232" y="500042"/>
            <a:ext cx="495300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Educators</a:t>
            </a:r>
            <a:r>
              <a:rPr kumimoji="0" lang="en-US" sz="3600" b="0" i="0" u="none" strike="noStrike" kern="0" cap="none" spc="-14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 </a:t>
            </a:r>
            <a:r>
              <a:rPr kumimoji="0" lang="en-US" sz="3600" b="0" i="0" u="none" strike="noStrike" kern="0" cap="none" spc="-4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For</a:t>
            </a:r>
            <a:r>
              <a:rPr kumimoji="0" lang="en-US" sz="3600" b="0" i="0" u="none" strike="noStrike" kern="0" cap="none" spc="-14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Pre-Primary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 Old Face" pitchFamily="18" charset="0"/>
              <a:ea typeface="+mj-ea"/>
              <a:cs typeface="Constantia"/>
            </a:endParaRPr>
          </a:p>
        </p:txBody>
      </p:sp>
      <p:grpSp>
        <p:nvGrpSpPr>
          <p:cNvPr id="10" name="object 15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3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34" name="object 17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822" y="0"/>
            <a:ext cx="9145584" cy="1020572"/>
          </a:xfrm>
          <a:prstGeom prst="rect">
            <a:avLst/>
          </a:prstGeom>
        </p:spPr>
      </p:pic>
      <p:pic>
        <p:nvPicPr>
          <p:cNvPr id="16386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5800" y="0"/>
            <a:ext cx="1142999" cy="1143000"/>
          </a:xfrm>
          <a:prstGeom prst="rect">
            <a:avLst/>
          </a:prstGeom>
        </p:spPr>
      </p:pic>
      <p:pic>
        <p:nvPicPr>
          <p:cNvPr id="23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44511" y="0"/>
            <a:ext cx="1286255" cy="880872"/>
          </a:xfrm>
          <a:prstGeom prst="rect">
            <a:avLst/>
          </a:prstGeom>
        </p:spPr>
      </p:pic>
      <p:sp>
        <p:nvSpPr>
          <p:cNvPr id="24" name="object 13"/>
          <p:cNvSpPr txBox="1"/>
          <p:nvPr/>
        </p:nvSpPr>
        <p:spPr>
          <a:xfrm>
            <a:off x="685800" y="1447800"/>
            <a:ext cx="8063382" cy="37446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94945" indent="-182245" algn="ctr">
              <a:lnSpc>
                <a:spcPct val="100000"/>
              </a:lnSpc>
              <a:spcBef>
                <a:spcPts val="100"/>
              </a:spcBef>
              <a:buSzPct val="94444"/>
              <a:tabLst>
                <a:tab pos="194945" algn="l"/>
              </a:tabLst>
            </a:pPr>
            <a:r>
              <a:rPr sz="2000" b="1" u="sng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Grade:</a:t>
            </a:r>
            <a:r>
              <a:rPr sz="2000" b="1" u="sng" spc="-4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u="sng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Nursery</a:t>
            </a:r>
            <a:r>
              <a:rPr sz="2000" b="1" u="sng" spc="-9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u="sng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to</a:t>
            </a:r>
            <a:r>
              <a:rPr sz="2000" b="1" u="sng" spc="-6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u="sng" spc="-5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Sr</a:t>
            </a:r>
            <a:r>
              <a:rPr sz="2000" b="1" u="sng" spc="-5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</a:t>
            </a:r>
            <a:r>
              <a:rPr sz="2000" b="1" u="sng" spc="-25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u="sng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Kg</a:t>
            </a:r>
            <a:endParaRPr lang="en-US" sz="2000" b="1" u="sng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194945" indent="-182245" algn="ctr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endParaRPr sz="200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222885" algn="ctr">
              <a:lnSpc>
                <a:spcPts val="2150"/>
              </a:lnSpc>
              <a:spcBef>
                <a:spcPts val="20"/>
              </a:spcBef>
            </a:pPr>
            <a:r>
              <a:rPr sz="20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Time</a:t>
            </a:r>
            <a:r>
              <a:rPr sz="2000" b="1" spc="-7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:</a:t>
            </a:r>
            <a:r>
              <a:rPr sz="2000" b="1" spc="-15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u="sng" spc="-4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lang="en-US" sz="2000" b="1" u="sng" spc="-40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9.30 </a:t>
            </a:r>
            <a:r>
              <a:rPr sz="2000" b="1" u="sng" spc="-2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a.m</a:t>
            </a:r>
            <a:r>
              <a:rPr sz="2000" b="1" u="sng" spc="-2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.</a:t>
            </a:r>
            <a:r>
              <a:rPr sz="2000" b="1" u="sng" spc="85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–</a:t>
            </a:r>
            <a:r>
              <a:rPr lang="en-US" sz="2000" b="1" u="sng" spc="-15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1.30</a:t>
            </a:r>
            <a:r>
              <a:rPr sz="2000" b="1" u="sng" spc="-45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spc="-2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p.m</a:t>
            </a:r>
            <a:r>
              <a:rPr sz="2000" b="1" u="sng" spc="-2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.</a:t>
            </a:r>
            <a:endParaRPr lang="en-US" sz="2000" b="1" u="sng" spc="-20" dirty="0" smtClean="0">
              <a:solidFill>
                <a:schemeClr val="bg1"/>
              </a:solidFill>
              <a:latin typeface="Baskerville Old Face" pitchFamily="18" charset="0"/>
              <a:cs typeface="Times New Roman"/>
            </a:endParaRPr>
          </a:p>
          <a:p>
            <a:pPr marL="222885" algn="ctr">
              <a:lnSpc>
                <a:spcPts val="2150"/>
              </a:lnSpc>
              <a:spcBef>
                <a:spcPts val="20"/>
              </a:spcBef>
            </a:pPr>
            <a:endParaRPr sz="2000" u="sng">
              <a:solidFill>
                <a:schemeClr val="bg1"/>
              </a:solidFill>
              <a:latin typeface="Baskerville Old Face" pitchFamily="18" charset="0"/>
              <a:cs typeface="Times New Roman"/>
            </a:endParaRPr>
          </a:p>
          <a:p>
            <a:pPr marL="228600" algn="ctr">
              <a:lnSpc>
                <a:spcPts val="2150"/>
              </a:lnSpc>
            </a:pPr>
            <a:r>
              <a:rPr sz="2000" b="1" u="sng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</a:t>
            </a:r>
            <a:r>
              <a:rPr sz="2000" b="1" u="sng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u</a:t>
            </a:r>
            <a:r>
              <a:rPr sz="2000" b="1" u="sng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</a:t>
            </a:r>
            <a:r>
              <a:rPr sz="2000" b="1" u="sng" spc="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d</a:t>
            </a:r>
            <a:r>
              <a:rPr sz="2000" b="1" u="sng" spc="-5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y</a:t>
            </a:r>
            <a:r>
              <a:rPr sz="2000" b="1" u="sng" spc="-1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u="sng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w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</a:t>
            </a:r>
            <a:r>
              <a:rPr sz="2000" b="1" u="sng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l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l</a:t>
            </a:r>
            <a:r>
              <a:rPr sz="2000" b="1" u="sng" spc="-2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u="sng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b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sz="2000" b="1" u="sng" spc="-10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</a:t>
            </a:r>
            <a:r>
              <a:rPr sz="2000" b="1" u="sng" spc="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f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f</a:t>
            </a:r>
            <a:r>
              <a:rPr sz="2000" b="1" u="sng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u="sng" spc="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d</a:t>
            </a:r>
            <a:r>
              <a:rPr sz="2000" b="1" u="sng" spc="-5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y</a:t>
            </a:r>
            <a:r>
              <a:rPr sz="2000" b="1" u="sng" spc="-6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u="sng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f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or</a:t>
            </a:r>
            <a:r>
              <a:rPr sz="2000" b="1" u="sng" spc="-8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</a:t>
            </a:r>
            <a:r>
              <a:rPr sz="2000" b="1" u="sng" spc="-2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</a:t>
            </a:r>
            <a:r>
              <a:rPr sz="2000" b="1" u="sng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sz="2000" b="1" u="sng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-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</a:t>
            </a:r>
            <a:r>
              <a:rPr sz="2000" b="1" u="sng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im</a:t>
            </a:r>
            <a:r>
              <a:rPr sz="2000" b="1" u="sng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</a:t>
            </a:r>
            <a:r>
              <a:rPr sz="2000" b="1" u="sng" spc="3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</a:t>
            </a:r>
            <a:r>
              <a:rPr sz="2000" b="1" u="sng" spc="-18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y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</a:t>
            </a:r>
            <a:endParaRPr sz="2000" u="sng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241300" indent="-228600" algn="ctr">
              <a:lnSpc>
                <a:spcPct val="100000"/>
              </a:lnSpc>
              <a:spcBef>
                <a:spcPts val="1560"/>
              </a:spcBef>
              <a:buSzPct val="94444"/>
              <a:tabLst>
                <a:tab pos="241300" algn="l"/>
              </a:tabLst>
            </a:pPr>
            <a:r>
              <a:rPr sz="20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Time</a:t>
            </a:r>
            <a:r>
              <a:rPr sz="2000" b="1" spc="-8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to</a:t>
            </a:r>
            <a:r>
              <a:rPr sz="2000" b="1" spc="-5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meet</a:t>
            </a:r>
            <a:r>
              <a:rPr sz="2000" b="1" spc="-2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Principal</a:t>
            </a:r>
            <a:r>
              <a:rPr sz="2000" b="1" spc="-2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:-</a:t>
            </a:r>
            <a:r>
              <a:rPr sz="20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09:00</a:t>
            </a:r>
            <a:r>
              <a:rPr sz="2000" b="1" u="sng" spc="-3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spc="-2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a.m.</a:t>
            </a:r>
            <a:r>
              <a:rPr sz="2000" b="1" u="sng" spc="6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to</a:t>
            </a:r>
            <a:r>
              <a:rPr sz="2000" b="1" u="sng" spc="-1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spc="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03:30</a:t>
            </a:r>
            <a:r>
              <a:rPr sz="2000" b="1" u="sng" spc="-3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spc="-2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p.m.</a:t>
            </a:r>
            <a:r>
              <a:rPr sz="2000" b="1" u="sng" spc="5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spc="-1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(With</a:t>
            </a:r>
            <a:r>
              <a:rPr sz="2000" b="1" u="sng" spc="1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spc="-1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prior</a:t>
            </a:r>
            <a:r>
              <a:rPr sz="2000" b="1" u="sng" spc="-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spc="-15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appointment</a:t>
            </a:r>
            <a:r>
              <a:rPr sz="2000" b="1" u="sng" spc="-15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)</a:t>
            </a:r>
            <a:endParaRPr lang="en-US" sz="2000" b="1" u="sng" spc="-15" dirty="0" smtClean="0">
              <a:solidFill>
                <a:schemeClr val="bg1"/>
              </a:solidFill>
              <a:latin typeface="Baskerville Old Face" pitchFamily="18" charset="0"/>
              <a:cs typeface="Times New Roman"/>
            </a:endParaRPr>
          </a:p>
          <a:p>
            <a:pPr marL="241300" indent="-228600" algn="ctr">
              <a:spcBef>
                <a:spcPts val="1560"/>
              </a:spcBef>
              <a:buSzPct val="94444"/>
              <a:tabLst>
                <a:tab pos="241300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Time</a:t>
            </a:r>
            <a:r>
              <a:rPr lang="en-US" sz="2000" b="1" spc="-8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000" b="1" spc="-1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to</a:t>
            </a:r>
            <a:r>
              <a:rPr lang="en-US" sz="2000" b="1" spc="-5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000" b="1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meet</a:t>
            </a:r>
            <a:r>
              <a:rPr lang="en-US" sz="2000" b="1" spc="-25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Academic Coordinator</a:t>
            </a:r>
            <a:r>
              <a:rPr lang="en-US" sz="2000" b="1" spc="-2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000" b="1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:-</a:t>
            </a:r>
            <a:r>
              <a:rPr lang="en-US" sz="2000" b="1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US" sz="2000" b="1" u="sng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09:00</a:t>
            </a:r>
            <a:r>
              <a:rPr lang="en-US" sz="2000" b="1" u="sng" spc="-35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lang="en-US" sz="2000" b="1" u="sng" spc="-20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a.m.</a:t>
            </a:r>
            <a:r>
              <a:rPr lang="en-US" sz="2000" b="1" u="sng" spc="60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lang="en-US" sz="2000" b="1" u="sng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to</a:t>
            </a:r>
            <a:r>
              <a:rPr lang="en-US" sz="2000" b="1" u="sng" spc="-15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lang="en-US" sz="2000" b="1" u="sng" spc="5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03:30</a:t>
            </a:r>
            <a:r>
              <a:rPr lang="en-US" sz="2000" b="1" u="sng" spc="-30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lang="en-US" sz="2000" b="1" u="sng" spc="-20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p.m.</a:t>
            </a:r>
            <a:endParaRPr lang="en-US" sz="2000" u="sng" dirty="0" smtClean="0">
              <a:solidFill>
                <a:schemeClr val="bg1"/>
              </a:solidFill>
              <a:latin typeface="Baskerville Old Face" pitchFamily="18" charset="0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sz="2000">
              <a:solidFill>
                <a:schemeClr val="bg1"/>
              </a:solidFill>
              <a:latin typeface="Baskerville Old Face" pitchFamily="18" charset="0"/>
              <a:cs typeface="Times New Roman"/>
            </a:endParaRPr>
          </a:p>
          <a:p>
            <a:pPr marL="194945" indent="-182880" algn="ctr">
              <a:lnSpc>
                <a:spcPct val="100000"/>
              </a:lnSpc>
              <a:spcBef>
                <a:spcPts val="5"/>
              </a:spcBef>
              <a:buSzPct val="94444"/>
              <a:tabLst>
                <a:tab pos="195580" algn="l"/>
              </a:tabLst>
            </a:pPr>
            <a:r>
              <a:rPr sz="20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Time</a:t>
            </a:r>
            <a:r>
              <a:rPr sz="2000" b="1" spc="-9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to</a:t>
            </a:r>
            <a:r>
              <a:rPr sz="2000" b="1" spc="-5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meet</a:t>
            </a:r>
            <a:r>
              <a:rPr sz="2000" b="1" spc="-6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Educators</a:t>
            </a:r>
            <a:r>
              <a:rPr sz="2000" b="1" spc="-3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spc="-5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:-</a:t>
            </a:r>
            <a:r>
              <a:rPr sz="2000" b="1" spc="-1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u="sng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01:</a:t>
            </a:r>
            <a:r>
              <a:rPr lang="en-US" sz="2000" b="1" u="sng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3</a:t>
            </a:r>
            <a:r>
              <a:rPr sz="2000" b="1" u="sng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0</a:t>
            </a:r>
            <a:r>
              <a:rPr sz="2000" b="1" u="sng" spc="-35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spc="-2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p.m.</a:t>
            </a:r>
            <a:r>
              <a:rPr sz="2000" b="1" u="sng" spc="5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to</a:t>
            </a:r>
            <a:r>
              <a:rPr sz="2000" b="1" u="sng" spc="-2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spc="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02:00</a:t>
            </a:r>
            <a:r>
              <a:rPr sz="2000" b="1" u="sng" spc="-3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spc="-1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p.m</a:t>
            </a:r>
            <a:r>
              <a:rPr sz="2000" b="1" i="1" u="sng" spc="-1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.</a:t>
            </a:r>
            <a:endParaRPr sz="2000" u="sng">
              <a:solidFill>
                <a:schemeClr val="bg1"/>
              </a:solidFill>
              <a:latin typeface="Baskerville Old Face" pitchFamily="18" charset="0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2000">
              <a:solidFill>
                <a:schemeClr val="bg1"/>
              </a:solidFill>
              <a:latin typeface="Baskerville Old Face" pitchFamily="18" charset="0"/>
              <a:cs typeface="Times New Roman"/>
            </a:endParaRPr>
          </a:p>
          <a:p>
            <a:pPr marL="194945" indent="-182245" algn="ctr">
              <a:lnSpc>
                <a:spcPct val="100000"/>
              </a:lnSpc>
              <a:spcBef>
                <a:spcPts val="5"/>
              </a:spcBef>
              <a:buSzPct val="94444"/>
              <a:tabLst>
                <a:tab pos="194945" algn="l"/>
              </a:tabLst>
            </a:pPr>
            <a:r>
              <a:rPr sz="20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</a:t>
            </a:r>
            <a:r>
              <a:rPr sz="20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f</a:t>
            </a:r>
            <a:r>
              <a:rPr sz="2000" b="1" spc="5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f</a:t>
            </a:r>
            <a:r>
              <a:rPr sz="20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</a:t>
            </a:r>
            <a:r>
              <a:rPr sz="2000" b="1" spc="-5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</a:t>
            </a:r>
            <a:r>
              <a:rPr sz="20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sz="2000" b="1" spc="-10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sz="20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imings</a:t>
            </a:r>
            <a:r>
              <a:rPr sz="2000" b="1" spc="-3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:</a:t>
            </a:r>
            <a:r>
              <a:rPr sz="20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-</a:t>
            </a:r>
            <a:r>
              <a:rPr sz="2000"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u="sng" spc="1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09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:</a:t>
            </a:r>
            <a:r>
              <a:rPr sz="2000" b="1" u="sng" spc="1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0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0</a:t>
            </a:r>
            <a:r>
              <a:rPr sz="2000" b="1" u="sng" spc="-3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spc="-1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a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.</a:t>
            </a:r>
            <a:r>
              <a:rPr sz="2000" b="1" u="sng" spc="-6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m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.</a:t>
            </a:r>
            <a:r>
              <a:rPr sz="2000" b="1" u="sng" spc="5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to</a:t>
            </a:r>
            <a:r>
              <a:rPr sz="2000" b="1" u="sng" spc="-1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spc="1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0</a:t>
            </a:r>
            <a:r>
              <a:rPr lang="en-US" sz="2000" b="1" u="sng" spc="10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3</a:t>
            </a:r>
            <a:r>
              <a:rPr sz="2000" b="1" u="sng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:</a:t>
            </a:r>
            <a:r>
              <a:rPr sz="2000" b="1" u="sng" spc="1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0</a:t>
            </a:r>
            <a:r>
              <a:rPr sz="2000" b="1" u="sng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0</a:t>
            </a:r>
            <a:r>
              <a:rPr sz="2000" b="1" u="sng" spc="-35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2000" b="1" u="sng" spc="-2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p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.</a:t>
            </a:r>
            <a:r>
              <a:rPr sz="2000" b="1" u="sng" spc="-6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m</a:t>
            </a:r>
            <a:r>
              <a:rPr sz="2000" b="1" u="sng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.</a:t>
            </a:r>
            <a:endParaRPr sz="1800" u="sng">
              <a:solidFill>
                <a:schemeClr val="bg1"/>
              </a:solidFill>
              <a:latin typeface="Baskerville Old Face" pitchFamily="18" charset="0"/>
              <a:cs typeface="Times New Roman"/>
            </a:endParaRPr>
          </a:p>
        </p:txBody>
      </p:sp>
      <p:sp>
        <p:nvSpPr>
          <p:cNvPr id="26" name="object 8"/>
          <p:cNvSpPr txBox="1">
            <a:spLocks/>
          </p:cNvSpPr>
          <p:nvPr/>
        </p:nvSpPr>
        <p:spPr>
          <a:xfrm>
            <a:off x="2743200" y="533400"/>
            <a:ext cx="375666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School</a:t>
            </a:r>
            <a:r>
              <a:rPr kumimoji="0" lang="en-US" sz="44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 </a:t>
            </a:r>
            <a:r>
              <a:rPr kumimoji="0" lang="en-US" sz="44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Constantia"/>
              </a:rPr>
              <a:t>Timings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 Old Face" pitchFamily="18" charset="0"/>
              <a:ea typeface="+mj-ea"/>
              <a:cs typeface="Constantia"/>
            </a:endParaRPr>
          </a:p>
        </p:txBody>
      </p:sp>
      <p:grpSp>
        <p:nvGrpSpPr>
          <p:cNvPr id="27" name="object 14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8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9" name="object 16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055109" y="4495927"/>
            <a:ext cx="12833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Constantia"/>
                <a:cs typeface="Constantia"/>
              </a:rPr>
              <a:t>I</a:t>
            </a:r>
            <a:r>
              <a:rPr sz="1600" b="1" spc="-10" dirty="0">
                <a:latin typeface="Constantia"/>
                <a:cs typeface="Constantia"/>
              </a:rPr>
              <a:t>l</a:t>
            </a:r>
            <a:r>
              <a:rPr sz="1600" b="1" spc="-5" dirty="0">
                <a:latin typeface="Constantia"/>
                <a:cs typeface="Constantia"/>
              </a:rPr>
              <a:t>lu</a:t>
            </a:r>
            <a:r>
              <a:rPr sz="1600" b="1" spc="5" dirty="0">
                <a:latin typeface="Constantia"/>
                <a:cs typeface="Constantia"/>
              </a:rPr>
              <a:t>me</a:t>
            </a:r>
            <a:r>
              <a:rPr sz="1600" b="1" spc="-75" dirty="0">
                <a:latin typeface="Constantia"/>
                <a:cs typeface="Constantia"/>
              </a:rPr>
              <a:t> </a:t>
            </a:r>
            <a:r>
              <a:rPr sz="1600" b="1" spc="-25" dirty="0">
                <a:latin typeface="Constantia"/>
                <a:cs typeface="Constantia"/>
              </a:rPr>
              <a:t>R</a:t>
            </a:r>
            <a:r>
              <a:rPr sz="1600" b="1" dirty="0">
                <a:latin typeface="Constantia"/>
                <a:cs typeface="Constantia"/>
              </a:rPr>
              <a:t>o</a:t>
            </a:r>
            <a:r>
              <a:rPr sz="1600" b="1" spc="-10" dirty="0">
                <a:latin typeface="Constantia"/>
                <a:cs typeface="Constantia"/>
              </a:rPr>
              <a:t>o</a:t>
            </a:r>
            <a:r>
              <a:rPr sz="1600" b="1" spc="5" dirty="0">
                <a:latin typeface="Constantia"/>
                <a:cs typeface="Constantia"/>
              </a:rPr>
              <a:t>m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10102" y="2430526"/>
            <a:ext cx="1878964" cy="140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Play</a:t>
            </a:r>
            <a:r>
              <a:rPr sz="2400" b="1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Area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Constantia"/>
              <a:cs typeface="Constantia"/>
            </a:endParaRPr>
          </a:p>
          <a:p>
            <a:pPr marL="40132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Pre-Primary</a:t>
            </a:r>
            <a:endParaRPr sz="2000">
              <a:latin typeface="Constantia"/>
              <a:cs typeface="Constantia"/>
            </a:endParaRPr>
          </a:p>
          <a:p>
            <a:pPr marL="499109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Classroom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989832" y="4825034"/>
            <a:ext cx="2220595" cy="1284605"/>
            <a:chOff x="3989832" y="4825034"/>
            <a:chExt cx="2220595" cy="1284605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8120" y="4825034"/>
              <a:ext cx="2202053" cy="128447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9832" y="5178552"/>
              <a:ext cx="1946020" cy="65057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3652" y="4860036"/>
              <a:ext cx="2072639" cy="11430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073652" y="4860036"/>
              <a:ext cx="2072639" cy="1143000"/>
            </a:xfrm>
            <a:custGeom>
              <a:avLst/>
              <a:gdLst/>
              <a:ahLst/>
              <a:cxnLst/>
              <a:rect l="l" t="t" r="r" b="b"/>
              <a:pathLst>
                <a:path w="2072639" h="1143000">
                  <a:moveTo>
                    <a:pt x="0" y="285750"/>
                  </a:moveTo>
                  <a:lnTo>
                    <a:pt x="1501139" y="285750"/>
                  </a:lnTo>
                  <a:lnTo>
                    <a:pt x="1501139" y="0"/>
                  </a:lnTo>
                  <a:lnTo>
                    <a:pt x="2072639" y="571500"/>
                  </a:lnTo>
                  <a:lnTo>
                    <a:pt x="1501139" y="1143000"/>
                  </a:lnTo>
                  <a:lnTo>
                    <a:pt x="1501139" y="857250"/>
                  </a:lnTo>
                  <a:lnTo>
                    <a:pt x="0" y="857250"/>
                  </a:lnTo>
                  <a:lnTo>
                    <a:pt x="0" y="285750"/>
                  </a:lnTo>
                  <a:close/>
                </a:path>
              </a:pathLst>
            </a:custGeom>
            <a:ln w="9144">
              <a:solidFill>
                <a:srgbClr val="039A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192270" y="5251450"/>
            <a:ext cx="15481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5" dirty="0">
                <a:solidFill>
                  <a:srgbClr val="FFFFFF"/>
                </a:solidFill>
                <a:latin typeface="Constantia"/>
                <a:cs typeface="Constantia"/>
              </a:rPr>
              <a:t>Dance</a:t>
            </a:r>
            <a:r>
              <a:rPr sz="2000" b="1" spc="-9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Room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17410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43" name="object 43"/>
          <p:cNvGrpSpPr/>
          <p:nvPr/>
        </p:nvGrpSpPr>
        <p:grpSpPr>
          <a:xfrm>
            <a:off x="990600" y="3581400"/>
            <a:ext cx="7467600" cy="1786127"/>
            <a:chOff x="990599" y="3867848"/>
            <a:chExt cx="7467600" cy="1786127"/>
          </a:xfrm>
        </p:grpSpPr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0599" y="3944048"/>
              <a:ext cx="2401952" cy="16764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67399" y="3867848"/>
              <a:ext cx="2590800" cy="1786127"/>
            </a:xfrm>
            <a:prstGeom prst="rect">
              <a:avLst/>
            </a:prstGeom>
          </p:spPr>
        </p:pic>
      </p:grpSp>
      <p:pic>
        <p:nvPicPr>
          <p:cNvPr id="48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5800" y="0"/>
            <a:ext cx="1142999" cy="1143000"/>
          </a:xfrm>
          <a:prstGeom prst="rect">
            <a:avLst/>
          </a:prstGeom>
        </p:spPr>
      </p:pic>
      <p:sp>
        <p:nvSpPr>
          <p:cNvPr id="68" name="object 10"/>
          <p:cNvSpPr txBox="1">
            <a:spLocks/>
          </p:cNvSpPr>
          <p:nvPr/>
        </p:nvSpPr>
        <p:spPr>
          <a:xfrm>
            <a:off x="2514600" y="609600"/>
            <a:ext cx="40957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Our</a:t>
            </a:r>
            <a:r>
              <a:rPr kumimoji="0" lang="en-US" sz="4000" b="0" i="0" u="none" strike="noStrike" kern="0" cap="none" spc="-22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Infrastructure</a:t>
            </a:r>
            <a:endParaRPr kumimoji="0" lang="en-US" sz="4000" b="0" i="0" u="none" strike="noStrike" kern="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grpSp>
        <p:nvGrpSpPr>
          <p:cNvPr id="69" name="object 31"/>
          <p:cNvGrpSpPr/>
          <p:nvPr/>
        </p:nvGrpSpPr>
        <p:grpSpPr>
          <a:xfrm>
            <a:off x="3505200" y="2286000"/>
            <a:ext cx="2199005" cy="990600"/>
            <a:chOff x="3794759" y="2895600"/>
            <a:chExt cx="2199005" cy="1355090"/>
          </a:xfrm>
        </p:grpSpPr>
        <p:pic>
          <p:nvPicPr>
            <p:cNvPr id="70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4759" y="2895600"/>
              <a:ext cx="2198878" cy="1354708"/>
            </a:xfrm>
            <a:prstGeom prst="rect">
              <a:avLst/>
            </a:prstGeom>
          </p:spPr>
        </p:pic>
        <p:pic>
          <p:nvPicPr>
            <p:cNvPr id="71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97807" y="3133394"/>
              <a:ext cx="1946020" cy="955370"/>
            </a:xfrm>
            <a:prstGeom prst="rect">
              <a:avLst/>
            </a:prstGeom>
          </p:spPr>
        </p:pic>
        <p:pic>
          <p:nvPicPr>
            <p:cNvPr id="72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60291" y="2930651"/>
              <a:ext cx="2069592" cy="1213104"/>
            </a:xfrm>
            <a:prstGeom prst="rect">
              <a:avLst/>
            </a:prstGeom>
          </p:spPr>
        </p:pic>
        <p:sp>
          <p:nvSpPr>
            <p:cNvPr id="73" name="object 35"/>
            <p:cNvSpPr/>
            <p:nvPr/>
          </p:nvSpPr>
          <p:spPr>
            <a:xfrm>
              <a:off x="3860291" y="2930651"/>
              <a:ext cx="2070100" cy="1213485"/>
            </a:xfrm>
            <a:custGeom>
              <a:avLst/>
              <a:gdLst/>
              <a:ahLst/>
              <a:cxnLst/>
              <a:rect l="l" t="t" r="r" b="b"/>
              <a:pathLst>
                <a:path w="2070100" h="1213485">
                  <a:moveTo>
                    <a:pt x="0" y="303275"/>
                  </a:moveTo>
                  <a:lnTo>
                    <a:pt x="1463040" y="303275"/>
                  </a:lnTo>
                  <a:lnTo>
                    <a:pt x="1463040" y="0"/>
                  </a:lnTo>
                  <a:lnTo>
                    <a:pt x="2069592" y="606551"/>
                  </a:lnTo>
                  <a:lnTo>
                    <a:pt x="1463040" y="1213104"/>
                  </a:lnTo>
                  <a:lnTo>
                    <a:pt x="1463040" y="909828"/>
                  </a:lnTo>
                  <a:lnTo>
                    <a:pt x="0" y="909828"/>
                  </a:lnTo>
                  <a:lnTo>
                    <a:pt x="0" y="303275"/>
                  </a:lnTo>
                  <a:close/>
                </a:path>
              </a:pathLst>
            </a:custGeom>
            <a:ln w="914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11"/>
          <p:cNvGrpSpPr/>
          <p:nvPr/>
        </p:nvGrpSpPr>
        <p:grpSpPr>
          <a:xfrm>
            <a:off x="0" y="0"/>
            <a:ext cx="9144000" cy="6857996"/>
            <a:chOff x="0" y="0"/>
            <a:chExt cx="9144000" cy="6857996"/>
          </a:xfrm>
        </p:grpSpPr>
        <p:pic>
          <p:nvPicPr>
            <p:cNvPr id="75" name="object 1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44511" y="0"/>
              <a:ext cx="1286255" cy="880872"/>
            </a:xfrm>
            <a:prstGeom prst="rect">
              <a:avLst/>
            </a:prstGeom>
          </p:spPr>
        </p:pic>
        <p:pic>
          <p:nvPicPr>
            <p:cNvPr id="77" name="object 1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0600" y="1676400"/>
              <a:ext cx="2398776" cy="1712976"/>
            </a:xfrm>
            <a:prstGeom prst="rect">
              <a:avLst/>
            </a:prstGeom>
          </p:spPr>
        </p:pic>
        <p:pic>
          <p:nvPicPr>
            <p:cNvPr id="79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69183" y="1543034"/>
              <a:ext cx="2589017" cy="1712976"/>
            </a:xfrm>
            <a:prstGeom prst="rect">
              <a:avLst/>
            </a:prstGeom>
          </p:spPr>
        </p:pic>
        <p:pic>
          <p:nvPicPr>
            <p:cNvPr id="82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05200" y="1600200"/>
              <a:ext cx="1929384" cy="856488"/>
            </a:xfrm>
            <a:prstGeom prst="rect">
              <a:avLst/>
            </a:prstGeom>
          </p:spPr>
        </p:pic>
        <p:pic>
          <p:nvPicPr>
            <p:cNvPr id="84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64991" y="4117898"/>
              <a:ext cx="2412365" cy="1126058"/>
            </a:xfrm>
            <a:prstGeom prst="rect">
              <a:avLst/>
            </a:prstGeom>
          </p:spPr>
        </p:pic>
        <p:pic>
          <p:nvPicPr>
            <p:cNvPr id="86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29000" y="3657600"/>
              <a:ext cx="2286000" cy="733045"/>
            </a:xfrm>
            <a:prstGeom prst="rect">
              <a:avLst/>
            </a:prstGeom>
          </p:spPr>
        </p:pic>
        <p:pic>
          <p:nvPicPr>
            <p:cNvPr id="88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89" name="object 28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grpSp>
        <p:nvGrpSpPr>
          <p:cNvPr id="91" name="object 31"/>
          <p:cNvGrpSpPr/>
          <p:nvPr/>
        </p:nvGrpSpPr>
        <p:grpSpPr>
          <a:xfrm>
            <a:off x="3505200" y="4343400"/>
            <a:ext cx="2199005" cy="990600"/>
            <a:chOff x="3794759" y="2895600"/>
            <a:chExt cx="2199005" cy="1355090"/>
          </a:xfrm>
        </p:grpSpPr>
        <p:pic>
          <p:nvPicPr>
            <p:cNvPr id="9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4759" y="2895600"/>
              <a:ext cx="2198878" cy="1354708"/>
            </a:xfrm>
            <a:prstGeom prst="rect">
              <a:avLst/>
            </a:prstGeom>
          </p:spPr>
        </p:pic>
        <p:pic>
          <p:nvPicPr>
            <p:cNvPr id="9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97807" y="3133394"/>
              <a:ext cx="1946020" cy="955370"/>
            </a:xfrm>
            <a:prstGeom prst="rect">
              <a:avLst/>
            </a:prstGeom>
          </p:spPr>
        </p:pic>
        <p:pic>
          <p:nvPicPr>
            <p:cNvPr id="9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60291" y="2930651"/>
              <a:ext cx="2069592" cy="1213104"/>
            </a:xfrm>
            <a:prstGeom prst="rect">
              <a:avLst/>
            </a:prstGeom>
          </p:spPr>
        </p:pic>
        <p:sp>
          <p:nvSpPr>
            <p:cNvPr id="95" name="object 35"/>
            <p:cNvSpPr/>
            <p:nvPr/>
          </p:nvSpPr>
          <p:spPr>
            <a:xfrm>
              <a:off x="3860291" y="2930651"/>
              <a:ext cx="2070100" cy="1213485"/>
            </a:xfrm>
            <a:custGeom>
              <a:avLst/>
              <a:gdLst/>
              <a:ahLst/>
              <a:cxnLst/>
              <a:rect l="l" t="t" r="r" b="b"/>
              <a:pathLst>
                <a:path w="2070100" h="1213485">
                  <a:moveTo>
                    <a:pt x="0" y="303275"/>
                  </a:moveTo>
                  <a:lnTo>
                    <a:pt x="1463040" y="303275"/>
                  </a:lnTo>
                  <a:lnTo>
                    <a:pt x="1463040" y="0"/>
                  </a:lnTo>
                  <a:lnTo>
                    <a:pt x="2069592" y="606551"/>
                  </a:lnTo>
                  <a:lnTo>
                    <a:pt x="1463040" y="1213104"/>
                  </a:lnTo>
                  <a:lnTo>
                    <a:pt x="1463040" y="909828"/>
                  </a:lnTo>
                  <a:lnTo>
                    <a:pt x="0" y="909828"/>
                  </a:lnTo>
                  <a:lnTo>
                    <a:pt x="0" y="303275"/>
                  </a:lnTo>
                  <a:close/>
                </a:path>
              </a:pathLst>
            </a:custGeom>
            <a:ln w="914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3962400" y="182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Play Area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81400" y="2590801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Smart Classroom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Rounded MT Bold" pitchFamily="34" charset="0"/>
              </a:rPr>
              <a:t>Illumme</a:t>
            </a:r>
            <a:r>
              <a:rPr lang="en-US" dirty="0" smtClean="0">
                <a:latin typeface="Arial Rounded MT Bold" pitchFamily="34" charset="0"/>
              </a:rPr>
              <a:t> Room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657600" y="46482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Dance Room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pic>
        <p:nvPicPr>
          <p:cNvPr id="3074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7" name="object 7"/>
          <p:cNvGrpSpPr/>
          <p:nvPr/>
        </p:nvGrpSpPr>
        <p:grpSpPr>
          <a:xfrm>
            <a:off x="0" y="6050279"/>
            <a:ext cx="9144000" cy="330835"/>
            <a:chOff x="0" y="6050279"/>
            <a:chExt cx="9144000" cy="33083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1000" y="1066801"/>
            <a:ext cx="831024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596515" algn="l"/>
              </a:tabLst>
            </a:pPr>
            <a:r>
              <a:rPr sz="3600" spc="-190">
                <a:solidFill>
                  <a:schemeClr val="bg1"/>
                </a:solidFill>
                <a:latin typeface="Baskerville Old Face" pitchFamily="18" charset="0"/>
                <a:cs typeface="Arial"/>
              </a:rPr>
              <a:t>Welcome</a:t>
            </a:r>
            <a:r>
              <a:rPr sz="3600" spc="-105">
                <a:solidFill>
                  <a:schemeClr val="bg1"/>
                </a:solidFill>
                <a:latin typeface="Baskerville Old Face" pitchFamily="18" charset="0"/>
                <a:cs typeface="Arial"/>
              </a:rPr>
              <a:t> </a:t>
            </a:r>
            <a:r>
              <a:rPr lang="en-US" sz="3600" spc="-105" dirty="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 </a:t>
            </a:r>
            <a:r>
              <a:rPr sz="3600" spc="-7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to</a:t>
            </a:r>
            <a:r>
              <a:rPr lang="en-US" sz="3600" spc="-70" dirty="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 </a:t>
            </a:r>
            <a:r>
              <a:rPr sz="3600" spc="-114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Parents</a:t>
            </a:r>
            <a:r>
              <a:rPr sz="3600" spc="-114">
                <a:solidFill>
                  <a:schemeClr val="bg1"/>
                </a:solidFill>
                <a:latin typeface="Baskerville Old Face" pitchFamily="18" charset="0"/>
                <a:cs typeface="Arial"/>
              </a:rPr>
              <a:t>’</a:t>
            </a:r>
            <a:r>
              <a:rPr sz="3600" spc="-120">
                <a:solidFill>
                  <a:schemeClr val="bg1"/>
                </a:solidFill>
                <a:latin typeface="Baskerville Old Face" pitchFamily="18" charset="0"/>
                <a:cs typeface="Arial"/>
              </a:rPr>
              <a:t> </a:t>
            </a:r>
            <a:r>
              <a:rPr lang="en-US" sz="3600" spc="-130" dirty="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Orientation</a:t>
            </a:r>
            <a:endParaRPr sz="3600">
              <a:solidFill>
                <a:schemeClr val="bg1"/>
              </a:solidFill>
              <a:latin typeface="Baskerville Old Face" pitchFamily="18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3484879" algn="l"/>
              </a:tabLst>
            </a:pPr>
            <a:r>
              <a:rPr sz="3600" spc="30">
                <a:solidFill>
                  <a:schemeClr val="bg1"/>
                </a:solidFill>
                <a:latin typeface="Baskerville Old Face" pitchFamily="18" charset="0"/>
                <a:cs typeface="Arial"/>
              </a:rPr>
              <a:t>At</a:t>
            </a:r>
            <a:r>
              <a:rPr sz="3600" spc="-100">
                <a:solidFill>
                  <a:schemeClr val="bg1"/>
                </a:solidFill>
                <a:latin typeface="Baskerville Old Face" pitchFamily="18" charset="0"/>
                <a:cs typeface="Arial"/>
              </a:rPr>
              <a:t> </a:t>
            </a:r>
            <a:r>
              <a:rPr lang="en-US" sz="3600" spc="-100" dirty="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  </a:t>
            </a:r>
            <a:br>
              <a:rPr lang="en-US" sz="3600" spc="-100" dirty="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</a:br>
            <a:r>
              <a:rPr lang="en-US" sz="3600" spc="-100" dirty="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        </a:t>
            </a:r>
            <a:r>
              <a:rPr sz="3600" spc="-16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Mo</a:t>
            </a:r>
            <a:r>
              <a:rPr sz="3600" spc="-15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u</a:t>
            </a:r>
            <a:r>
              <a:rPr sz="360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nt</a:t>
            </a:r>
            <a:r>
              <a:rPr sz="3600" spc="-10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 </a:t>
            </a:r>
            <a:r>
              <a:rPr sz="3600" spc="-65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Lite</a:t>
            </a:r>
            <a:r>
              <a:rPr sz="3600" spc="-7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r</a:t>
            </a:r>
            <a:r>
              <a:rPr sz="3600" spc="114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a</a:t>
            </a:r>
            <a:r>
              <a:rPr lang="en-US" sz="3600" spc="114" dirty="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 </a:t>
            </a:r>
            <a:r>
              <a:rPr sz="3600" spc="-225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Ze</a:t>
            </a:r>
            <a:r>
              <a:rPr sz="3600" spc="-21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e</a:t>
            </a:r>
            <a:r>
              <a:rPr sz="3600" spc="-120" smtClean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 </a:t>
            </a:r>
            <a:r>
              <a:rPr sz="3600" spc="-475" dirty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Sch</a:t>
            </a:r>
            <a:r>
              <a:rPr sz="3600" spc="-490" dirty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o</a:t>
            </a:r>
            <a:r>
              <a:rPr sz="3600" spc="-110" dirty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ol,</a:t>
            </a:r>
            <a:r>
              <a:rPr sz="3600" spc="-85" dirty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 </a:t>
            </a:r>
            <a:r>
              <a:rPr sz="3600" spc="-375" dirty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C</a:t>
            </a:r>
            <a:r>
              <a:rPr sz="3600" spc="-65" dirty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ha</a:t>
            </a:r>
            <a:r>
              <a:rPr sz="3600" spc="-85" dirty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n</a:t>
            </a:r>
            <a:r>
              <a:rPr sz="3600" spc="-90" dirty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d</a:t>
            </a:r>
            <a:r>
              <a:rPr sz="3600" spc="15" dirty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ra</a:t>
            </a:r>
            <a:r>
              <a:rPr sz="3600" dirty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p</a:t>
            </a:r>
            <a:r>
              <a:rPr sz="3600" spc="-114" dirty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u</a:t>
            </a:r>
            <a:r>
              <a:rPr sz="3600" spc="-30" dirty="0">
                <a:solidFill>
                  <a:schemeClr val="bg1"/>
                </a:solidFill>
                <a:latin typeface="Baskerville Old Face" pitchFamily="18" charset="0"/>
                <a:cs typeface="Arial"/>
              </a:rPr>
              <a:t>r</a:t>
            </a:r>
            <a:endParaRPr sz="3600">
              <a:solidFill>
                <a:schemeClr val="bg1"/>
              </a:solidFill>
              <a:latin typeface="Baskerville Old Face" pitchFamily="18" charset="0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5156" y="3481832"/>
            <a:ext cx="6973570" cy="1976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  <a:tabLst>
                <a:tab pos="1965325" algn="l"/>
              </a:tabLst>
            </a:pPr>
            <a:r>
              <a:rPr sz="3200" b="1" spc="10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This</a:t>
            </a:r>
            <a:r>
              <a:rPr sz="3200" b="1" spc="7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brief	</a:t>
            </a:r>
            <a:r>
              <a:rPr sz="3200" b="1" spc="3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presentation</a:t>
            </a:r>
            <a:r>
              <a:rPr sz="3200" b="1" spc="12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spc="5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will</a:t>
            </a:r>
            <a:r>
              <a:rPr sz="3200" b="1" spc="3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familiarize </a:t>
            </a:r>
            <a:r>
              <a:rPr sz="3200" b="1" spc="-78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you</a:t>
            </a:r>
            <a:r>
              <a:rPr sz="3200" b="1" spc="4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spc="5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with</a:t>
            </a:r>
            <a:r>
              <a:rPr sz="3200" b="1" spc="4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spc="7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the</a:t>
            </a:r>
            <a:r>
              <a:rPr sz="3200" b="1" spc="9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spc="-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plans</a:t>
            </a:r>
            <a:r>
              <a:rPr sz="3200" b="1" spc="6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spc="3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we</a:t>
            </a:r>
            <a:r>
              <a:rPr sz="3200" b="1" spc="4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spc="-5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have</a:t>
            </a:r>
            <a:r>
              <a:rPr sz="3200" b="1" spc="6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spc="-1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made</a:t>
            </a:r>
            <a:endParaRPr sz="3200">
              <a:solidFill>
                <a:schemeClr val="bg1"/>
              </a:solidFill>
              <a:latin typeface="Baskerville Old Face" pitchFamily="18" charset="0"/>
              <a:cs typeface="Times New Roman"/>
            </a:endParaRPr>
          </a:p>
          <a:p>
            <a:pPr marL="1256665" marR="1245235" algn="ctr">
              <a:lnSpc>
                <a:spcPct val="100000"/>
              </a:lnSpc>
            </a:pPr>
            <a:r>
              <a:rPr sz="3200" b="1" spc="-2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for</a:t>
            </a:r>
            <a:r>
              <a:rPr sz="3200" b="1" spc="7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spc="7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the</a:t>
            </a:r>
            <a:r>
              <a:rPr sz="3200" b="1" spc="5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spc="10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Academic</a:t>
            </a:r>
            <a:r>
              <a:rPr sz="3200" b="1" spc="85" dirty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spc="45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Session </a:t>
            </a:r>
            <a:r>
              <a:rPr sz="3200" b="1" spc="-785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spc="95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202</a:t>
            </a:r>
            <a:r>
              <a:rPr lang="en-US" sz="3200" b="1" spc="95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3</a:t>
            </a:r>
            <a:r>
              <a:rPr sz="3200" b="1" spc="45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spc="95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-</a:t>
            </a:r>
            <a:r>
              <a:rPr sz="3200" b="1" spc="45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 </a:t>
            </a:r>
            <a:r>
              <a:rPr sz="3200" b="1" spc="10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202</a:t>
            </a:r>
            <a:r>
              <a:rPr lang="en-US" sz="3200" b="1" spc="100" dirty="0" smtClean="0">
                <a:solidFill>
                  <a:schemeClr val="bg1"/>
                </a:solidFill>
                <a:latin typeface="Baskerville Old Face" pitchFamily="18" charset="0"/>
                <a:cs typeface="Times New Roman"/>
              </a:rPr>
              <a:t>4</a:t>
            </a:r>
            <a:endParaRPr sz="3200">
              <a:solidFill>
                <a:schemeClr val="bg1"/>
              </a:solidFill>
              <a:latin typeface="Baskerville Old Face" pitchFamily="18" charset="0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4306760"/>
            <a:ext cx="9144000" cy="2551430"/>
            <a:chOff x="0" y="4306760"/>
            <a:chExt cx="9144000" cy="255143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29528" y="4306760"/>
              <a:ext cx="3014472" cy="19455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4600" y="4501895"/>
              <a:ext cx="2819399" cy="156971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44511" y="0"/>
            <a:ext cx="1356359" cy="92963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7200" y="0"/>
            <a:ext cx="11430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pic>
        <p:nvPicPr>
          <p:cNvPr id="18434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057400" y="457200"/>
            <a:ext cx="49885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dirty="0">
                <a:solidFill>
                  <a:schemeClr val="bg1"/>
                </a:solidFill>
                <a:latin typeface="Constantia"/>
                <a:cs typeface="Constantia"/>
              </a:rPr>
              <a:t>Guidelines</a:t>
            </a:r>
            <a:r>
              <a:rPr b="0" spc="-11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0" spc="-45" dirty="0">
                <a:solidFill>
                  <a:schemeClr val="bg1"/>
                </a:solidFill>
                <a:latin typeface="Constantia"/>
                <a:cs typeface="Constantia"/>
              </a:rPr>
              <a:t>For</a:t>
            </a:r>
            <a:r>
              <a:rPr b="0" spc="-12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0" spc="-15" dirty="0">
                <a:solidFill>
                  <a:schemeClr val="bg1"/>
                </a:solidFill>
                <a:latin typeface="Constantia"/>
                <a:cs typeface="Constantia"/>
              </a:rPr>
              <a:t>Parents</a:t>
            </a:r>
          </a:p>
        </p:txBody>
      </p:sp>
      <p:grpSp>
        <p:nvGrpSpPr>
          <p:cNvPr id="19" name="object 6"/>
          <p:cNvGrpSpPr/>
          <p:nvPr/>
        </p:nvGrpSpPr>
        <p:grpSpPr>
          <a:xfrm>
            <a:off x="533400" y="0"/>
            <a:ext cx="8144255" cy="1143000"/>
            <a:chOff x="533400" y="0"/>
            <a:chExt cx="8144255" cy="1143000"/>
          </a:xfrm>
        </p:grpSpPr>
        <p:pic>
          <p:nvPicPr>
            <p:cNvPr id="23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0"/>
              <a:ext cx="1142999" cy="1143000"/>
            </a:xfrm>
            <a:prstGeom prst="rect">
              <a:avLst/>
            </a:prstGeom>
          </p:spPr>
        </p:pic>
        <p:pic>
          <p:nvPicPr>
            <p:cNvPr id="24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1400" y="0"/>
              <a:ext cx="1286255" cy="880872"/>
            </a:xfrm>
            <a:prstGeom prst="rect">
              <a:avLst/>
            </a:prstGeom>
          </p:spPr>
        </p:pic>
      </p:grpSp>
      <p:grpSp>
        <p:nvGrpSpPr>
          <p:cNvPr id="25" name="object 12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6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7" name="object 14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29" name="object 16"/>
          <p:cNvSpPr txBox="1"/>
          <p:nvPr/>
        </p:nvSpPr>
        <p:spPr>
          <a:xfrm>
            <a:off x="1219200" y="1447800"/>
            <a:ext cx="7051675" cy="49981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260" indent="-289560">
              <a:lnSpc>
                <a:spcPct val="100000"/>
              </a:lnSpc>
              <a:buFont typeface="Wingdings"/>
              <a:buChar char=""/>
              <a:tabLst>
                <a:tab pos="302260" algn="l"/>
              </a:tabLst>
            </a:pPr>
            <a:r>
              <a:rPr spc="-15" smtClean="0">
                <a:solidFill>
                  <a:schemeClr val="bg1"/>
                </a:solidFill>
                <a:latin typeface="Constantia"/>
                <a:cs typeface="Constantia"/>
              </a:rPr>
              <a:t>Kindly</a:t>
            </a:r>
            <a:r>
              <a:rPr spc="-9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35" dirty="0">
                <a:solidFill>
                  <a:schemeClr val="bg1"/>
                </a:solidFill>
                <a:latin typeface="Constantia"/>
                <a:cs typeface="Constantia"/>
              </a:rPr>
              <a:t>go</a:t>
            </a:r>
            <a:r>
              <a:rPr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through</a:t>
            </a:r>
            <a:r>
              <a:rPr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circulars</a:t>
            </a:r>
            <a:r>
              <a:rPr spc="-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0" dirty="0">
                <a:solidFill>
                  <a:schemeClr val="bg1"/>
                </a:solidFill>
                <a:latin typeface="Constantia"/>
                <a:cs typeface="Constantia"/>
              </a:rPr>
              <a:t>remove</a:t>
            </a:r>
            <a:r>
              <a:rPr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them</a:t>
            </a:r>
            <a:r>
              <a:rPr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spc="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0" dirty="0">
                <a:solidFill>
                  <a:schemeClr val="bg1"/>
                </a:solidFill>
                <a:latin typeface="Constantia"/>
                <a:cs typeface="Constantia"/>
              </a:rPr>
              <a:t>keep</a:t>
            </a:r>
            <a:r>
              <a:rPr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them</a:t>
            </a:r>
            <a:r>
              <a:rPr spc="-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safe</a:t>
            </a:r>
            <a:r>
              <a:rPr spc="-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with</a:t>
            </a:r>
            <a:r>
              <a:rPr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0" dirty="0">
                <a:solidFill>
                  <a:schemeClr val="bg1"/>
                </a:solidFill>
                <a:latin typeface="Constantia"/>
                <a:cs typeface="Constantia"/>
              </a:rPr>
              <a:t>you.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  <a:p>
            <a:pPr marL="302260" indent="-289560">
              <a:lnSpc>
                <a:spcPct val="100000"/>
              </a:lnSpc>
              <a:buFont typeface="Wingdings"/>
              <a:buChar char=""/>
              <a:tabLst>
                <a:tab pos="302260" algn="l"/>
              </a:tabLst>
            </a:pPr>
            <a:r>
              <a:rPr spc="-30" smtClean="0">
                <a:solidFill>
                  <a:schemeClr val="bg1"/>
                </a:solidFill>
                <a:latin typeface="Constantia"/>
                <a:cs typeface="Constantia"/>
              </a:rPr>
              <a:t>Make</a:t>
            </a:r>
            <a:r>
              <a:rPr spc="-5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sure</a:t>
            </a:r>
            <a:r>
              <a:rPr spc="-11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0" dirty="0">
                <a:solidFill>
                  <a:schemeClr val="bg1"/>
                </a:solidFill>
                <a:latin typeface="Constantia"/>
                <a:cs typeface="Constantia"/>
              </a:rPr>
              <a:t>your</a:t>
            </a:r>
            <a:r>
              <a:rPr spc="-11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child</a:t>
            </a:r>
            <a:r>
              <a:rPr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wears</a:t>
            </a:r>
            <a:r>
              <a:rPr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pc="-2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ID</a:t>
            </a:r>
            <a:r>
              <a:rPr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card</a:t>
            </a:r>
            <a:r>
              <a:rPr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40" dirty="0">
                <a:solidFill>
                  <a:schemeClr val="bg1"/>
                </a:solidFill>
                <a:latin typeface="Constantia"/>
                <a:cs typeface="Constantia"/>
              </a:rPr>
              <a:t>everyday.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  <a:p>
            <a:pPr marL="302260" indent="-28956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02260" algn="l"/>
              </a:tabLst>
            </a:pP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Please</a:t>
            </a:r>
            <a:r>
              <a:rPr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refer</a:t>
            </a:r>
            <a:r>
              <a:rPr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Almanac</a:t>
            </a:r>
            <a:r>
              <a:rPr spc="-2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for</a:t>
            </a:r>
            <a:r>
              <a:rPr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all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 the</a:t>
            </a:r>
            <a:r>
              <a:rPr spc="-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activities</a:t>
            </a:r>
            <a:r>
              <a:rPr u="sng" spc="-7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u="sng" spc="-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and</a:t>
            </a:r>
            <a:r>
              <a:rPr u="sng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the</a:t>
            </a:r>
            <a:r>
              <a:rPr u="sng" spc="-6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requirement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  <a:p>
            <a:pPr marL="329565">
              <a:lnSpc>
                <a:spcPct val="100000"/>
              </a:lnSpc>
            </a:pPr>
            <a:r>
              <a:rPr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mentioned</a:t>
            </a:r>
            <a:r>
              <a:rPr u="sng" spc="3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for</a:t>
            </a:r>
            <a:r>
              <a:rPr u="sng" spc="-8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the</a:t>
            </a:r>
            <a:r>
              <a:rPr u="sng" spc="-9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u="sng" spc="-1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activities</a:t>
            </a:r>
            <a:r>
              <a:rPr spc="-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scheduled</a:t>
            </a:r>
            <a:r>
              <a:rPr spc="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for</a:t>
            </a:r>
            <a:r>
              <a:rPr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particular month.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  <a:p>
            <a:pPr marL="302260" indent="-289560">
              <a:lnSpc>
                <a:spcPct val="100000"/>
              </a:lnSpc>
              <a:buFont typeface="Wingdings"/>
              <a:buChar char=""/>
              <a:tabLst>
                <a:tab pos="302260" algn="l"/>
              </a:tabLst>
            </a:pP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Uniform</a:t>
            </a:r>
            <a:r>
              <a:rPr spc="43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should</a:t>
            </a:r>
            <a:r>
              <a:rPr spc="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be</a:t>
            </a:r>
            <a:r>
              <a:rPr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neat</a:t>
            </a:r>
            <a:r>
              <a:rPr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clean</a:t>
            </a:r>
            <a:r>
              <a:rPr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as</a:t>
            </a:r>
            <a:r>
              <a:rPr spc="-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well</a:t>
            </a:r>
            <a:r>
              <a:rPr spc="-3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as</a:t>
            </a:r>
            <a:r>
              <a:rPr spc="-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ironed.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  <a:p>
            <a:pPr marL="302260" indent="-289560">
              <a:lnSpc>
                <a:spcPct val="100000"/>
              </a:lnSpc>
              <a:buFont typeface="Wingdings"/>
              <a:buChar char=""/>
              <a:tabLst>
                <a:tab pos="302260" algn="l"/>
              </a:tabLst>
            </a:pPr>
            <a:r>
              <a:rPr spc="-30" dirty="0">
                <a:solidFill>
                  <a:schemeClr val="bg1"/>
                </a:solidFill>
                <a:latin typeface="Constantia"/>
                <a:cs typeface="Constantia"/>
              </a:rPr>
              <a:t>Follow</a:t>
            </a:r>
            <a:r>
              <a:rPr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school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timing</a:t>
            </a:r>
            <a:r>
              <a:rPr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35" dirty="0">
                <a:solidFill>
                  <a:schemeClr val="bg1"/>
                </a:solidFill>
                <a:latin typeface="Constantia"/>
                <a:cs typeface="Constantia"/>
              </a:rPr>
              <a:t>strictly.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  <a:p>
            <a:pPr marL="302260" marR="1379220" indent="-30226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02260" algn="l"/>
              </a:tabLst>
            </a:pPr>
            <a:r>
              <a:rPr spc="-30" smtClean="0">
                <a:solidFill>
                  <a:schemeClr val="bg1"/>
                </a:solidFill>
                <a:latin typeface="Constantia"/>
                <a:cs typeface="Constantia"/>
              </a:rPr>
              <a:t>For</a:t>
            </a:r>
            <a:r>
              <a:rPr lang="en-US" spc="-13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5" smtClean="0">
                <a:solidFill>
                  <a:schemeClr val="bg1"/>
                </a:solidFill>
                <a:latin typeface="Constantia"/>
                <a:cs typeface="Constantia"/>
              </a:rPr>
              <a:t>any</a:t>
            </a:r>
            <a:r>
              <a:rPr spc="-9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queries</a:t>
            </a:r>
            <a:r>
              <a:rPr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contact</a:t>
            </a:r>
            <a:r>
              <a:rPr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at</a:t>
            </a:r>
            <a:r>
              <a:rPr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reception</a:t>
            </a:r>
            <a:r>
              <a:rPr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spc="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kindly</a:t>
            </a:r>
            <a:r>
              <a:rPr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5" dirty="0">
                <a:solidFill>
                  <a:schemeClr val="bg1"/>
                </a:solidFill>
                <a:latin typeface="Constantia"/>
                <a:cs typeface="Constantia"/>
              </a:rPr>
              <a:t>specify</a:t>
            </a:r>
            <a:r>
              <a:rPr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0" dirty="0">
                <a:solidFill>
                  <a:schemeClr val="bg1"/>
                </a:solidFill>
                <a:latin typeface="Constantia"/>
                <a:cs typeface="Constantia"/>
              </a:rPr>
              <a:t>your</a:t>
            </a:r>
            <a:r>
              <a:rPr spc="-11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5" dirty="0">
                <a:solidFill>
                  <a:schemeClr val="bg1"/>
                </a:solidFill>
                <a:latin typeface="Constantia"/>
                <a:cs typeface="Constantia"/>
              </a:rPr>
              <a:t>ward’s </a:t>
            </a:r>
            <a:r>
              <a:rPr spc="-48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name</a:t>
            </a:r>
            <a:r>
              <a:rPr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class</a:t>
            </a:r>
            <a:r>
              <a:rPr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and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name</a:t>
            </a:r>
            <a:r>
              <a:rPr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of</a:t>
            </a:r>
            <a:r>
              <a:rPr spc="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person</a:t>
            </a:r>
            <a:r>
              <a:rPr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5" dirty="0">
                <a:solidFill>
                  <a:schemeClr val="bg1"/>
                </a:solidFill>
                <a:latin typeface="Constantia"/>
                <a:cs typeface="Constantia"/>
              </a:rPr>
              <a:t>you</a:t>
            </a:r>
            <a:r>
              <a:rPr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dirty="0">
                <a:solidFill>
                  <a:schemeClr val="bg1"/>
                </a:solidFill>
                <a:latin typeface="Constantia"/>
                <a:cs typeface="Constantia"/>
              </a:rPr>
              <a:t>wish</a:t>
            </a:r>
            <a:r>
              <a:rPr spc="-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5" dirty="0">
                <a:solidFill>
                  <a:schemeClr val="bg1"/>
                </a:solidFill>
                <a:latin typeface="Constantia"/>
                <a:cs typeface="Constantia"/>
              </a:rPr>
              <a:t>to</a:t>
            </a:r>
            <a:r>
              <a:rPr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talk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40">
                <a:solidFill>
                  <a:schemeClr val="bg1"/>
                </a:solidFill>
                <a:latin typeface="Constantia"/>
                <a:cs typeface="Constantia"/>
              </a:rPr>
              <a:t>to</a:t>
            </a:r>
            <a:r>
              <a:rPr spc="-40" smtClean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endParaRPr lang="en-US" spc="-40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02260" marR="1379220" indent="-302260">
              <a:spcBef>
                <a:spcPts val="5"/>
              </a:spcBef>
              <a:buFont typeface="Wingdings"/>
              <a:buChar char=""/>
              <a:tabLst>
                <a:tab pos="302260" algn="l"/>
              </a:tabLst>
            </a:pPr>
            <a:r>
              <a:rPr lang="en-US" spc="-25" dirty="0" smtClean="0">
                <a:solidFill>
                  <a:schemeClr val="bg1"/>
                </a:solidFill>
                <a:latin typeface="Constantia"/>
                <a:cs typeface="Constantia"/>
              </a:rPr>
              <a:t>Encourage</a:t>
            </a:r>
            <a:r>
              <a:rPr lang="en-US" spc="-6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20" dirty="0" smtClean="0">
                <a:solidFill>
                  <a:schemeClr val="bg1"/>
                </a:solidFill>
                <a:latin typeface="Constantia"/>
                <a:cs typeface="Constantia"/>
              </a:rPr>
              <a:t>your</a:t>
            </a:r>
            <a:r>
              <a:rPr lang="en-US" spc="-11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15" dirty="0" smtClean="0">
                <a:solidFill>
                  <a:schemeClr val="bg1"/>
                </a:solidFill>
                <a:latin typeface="Constantia"/>
                <a:cs typeface="Constantia"/>
              </a:rPr>
              <a:t>ward</a:t>
            </a:r>
            <a:r>
              <a:rPr lang="en-US" spc="-2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20" dirty="0" smtClean="0">
                <a:solidFill>
                  <a:schemeClr val="bg1"/>
                </a:solidFill>
                <a:latin typeface="Constantia"/>
                <a:cs typeface="Constantia"/>
              </a:rPr>
              <a:t>to</a:t>
            </a:r>
            <a:r>
              <a:rPr lang="en-US" spc="-8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10" dirty="0" smtClean="0">
                <a:solidFill>
                  <a:schemeClr val="bg1"/>
                </a:solidFill>
                <a:latin typeface="Constantia"/>
                <a:cs typeface="Constantia"/>
              </a:rPr>
              <a:t>participate</a:t>
            </a:r>
            <a:r>
              <a:rPr lang="en-US" spc="1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r>
              <a:rPr lang="en-US" spc="-10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5" dirty="0" smtClean="0">
                <a:solidFill>
                  <a:schemeClr val="bg1"/>
                </a:solidFill>
                <a:latin typeface="Constantia"/>
                <a:cs typeface="Constantia"/>
              </a:rPr>
              <a:t>all</a:t>
            </a:r>
            <a:r>
              <a:rPr lang="en-US" spc="-10" dirty="0" smtClean="0">
                <a:solidFill>
                  <a:schemeClr val="bg1"/>
                </a:solidFill>
                <a:latin typeface="Constantia"/>
                <a:cs typeface="Constantia"/>
              </a:rPr>
              <a:t> the</a:t>
            </a:r>
            <a:r>
              <a:rPr lang="en-US" spc="-6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10" dirty="0" smtClean="0">
                <a:solidFill>
                  <a:schemeClr val="bg1"/>
                </a:solidFill>
                <a:latin typeface="Constantia"/>
                <a:cs typeface="Constantia"/>
              </a:rPr>
              <a:t>activities</a:t>
            </a:r>
            <a:r>
              <a:rPr lang="en-US" spc="-10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20" dirty="0" smtClean="0">
                <a:solidFill>
                  <a:schemeClr val="bg1"/>
                </a:solidFill>
                <a:latin typeface="Constantia"/>
                <a:cs typeface="Constantia"/>
              </a:rPr>
              <a:t>conducted.</a:t>
            </a:r>
          </a:p>
          <a:p>
            <a:pPr marL="302260" marR="1379220" indent="-302260">
              <a:spcBef>
                <a:spcPts val="5"/>
              </a:spcBef>
              <a:buFont typeface="Wingdings"/>
              <a:buChar char=""/>
              <a:tabLst>
                <a:tab pos="302260" algn="l"/>
              </a:tabLst>
            </a:pPr>
            <a:r>
              <a:rPr lang="en-US" spc="-15" dirty="0" smtClean="0">
                <a:solidFill>
                  <a:schemeClr val="bg1"/>
                </a:solidFill>
                <a:latin typeface="Constantia"/>
                <a:cs typeface="Constantia"/>
              </a:rPr>
              <a:t>Curtail</a:t>
            </a:r>
            <a:r>
              <a:rPr lang="en-US" spc="-10" dirty="0" smtClean="0">
                <a:solidFill>
                  <a:schemeClr val="bg1"/>
                </a:solidFill>
                <a:latin typeface="Constantia"/>
                <a:cs typeface="Constantia"/>
              </a:rPr>
              <a:t> the</a:t>
            </a:r>
            <a:r>
              <a:rPr lang="en-US" spc="-9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5" dirty="0" smtClean="0">
                <a:solidFill>
                  <a:schemeClr val="bg1"/>
                </a:solidFill>
                <a:latin typeface="Constantia"/>
                <a:cs typeface="Constantia"/>
              </a:rPr>
              <a:t>absenteeism,</a:t>
            </a:r>
            <a:r>
              <a:rPr lang="en-US" spc="-2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5" dirty="0" smtClean="0">
                <a:solidFill>
                  <a:schemeClr val="bg1"/>
                </a:solidFill>
                <a:latin typeface="Constantia"/>
                <a:cs typeface="Constantia"/>
              </a:rPr>
              <a:t>as</a:t>
            </a:r>
            <a:r>
              <a:rPr lang="en-US" spc="-4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tantia"/>
                <a:cs typeface="Constantia"/>
              </a:rPr>
              <a:t>it</a:t>
            </a:r>
            <a:r>
              <a:rPr lang="en-US" spc="-5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5" dirty="0" smtClean="0">
                <a:solidFill>
                  <a:schemeClr val="bg1"/>
                </a:solidFill>
                <a:latin typeface="Constantia"/>
                <a:cs typeface="Constantia"/>
              </a:rPr>
              <a:t>hampers</a:t>
            </a:r>
            <a:r>
              <a:rPr lang="en-US" spc="-1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10" dirty="0" smtClean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lang="en-US" spc="-9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20" dirty="0" smtClean="0">
                <a:solidFill>
                  <a:schemeClr val="bg1"/>
                </a:solidFill>
                <a:latin typeface="Constantia"/>
                <a:cs typeface="Constantia"/>
              </a:rPr>
              <a:t>child’s</a:t>
            </a:r>
            <a:r>
              <a:rPr lang="en-US" spc="-1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10" dirty="0" smtClean="0">
                <a:solidFill>
                  <a:schemeClr val="bg1"/>
                </a:solidFill>
                <a:latin typeface="Constantia"/>
                <a:cs typeface="Constantia"/>
              </a:rPr>
              <a:t>learning</a:t>
            </a:r>
            <a:r>
              <a:rPr lang="en-US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20" dirty="0" smtClean="0">
                <a:solidFill>
                  <a:schemeClr val="bg1"/>
                </a:solidFill>
                <a:latin typeface="Constantia"/>
                <a:cs typeface="Constantia"/>
              </a:rPr>
              <a:t>process.</a:t>
            </a:r>
          </a:p>
          <a:p>
            <a:pPr marL="302260" marR="1379220" indent="-302260">
              <a:spcBef>
                <a:spcPts val="5"/>
              </a:spcBef>
              <a:buFont typeface="Wingdings"/>
              <a:buChar char=""/>
              <a:tabLst>
                <a:tab pos="302260" algn="l"/>
              </a:tabLst>
            </a:pPr>
            <a:r>
              <a:rPr lang="en-US" spc="-20" dirty="0" smtClean="0">
                <a:solidFill>
                  <a:schemeClr val="bg1"/>
                </a:solidFill>
                <a:latin typeface="Constantia"/>
                <a:cs typeface="Constantia"/>
              </a:rPr>
              <a:t>No</a:t>
            </a:r>
            <a:r>
              <a:rPr lang="en-US" spc="-7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5" dirty="0" smtClean="0">
                <a:solidFill>
                  <a:schemeClr val="bg1"/>
                </a:solidFill>
                <a:latin typeface="Constantia"/>
                <a:cs typeface="Constantia"/>
              </a:rPr>
              <a:t>fancy</a:t>
            </a:r>
            <a:r>
              <a:rPr lang="en-US" spc="-7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5" dirty="0" smtClean="0">
                <a:solidFill>
                  <a:schemeClr val="bg1"/>
                </a:solidFill>
                <a:latin typeface="Constantia"/>
                <a:cs typeface="Constantia"/>
              </a:rPr>
              <a:t>or</a:t>
            </a:r>
            <a:r>
              <a:rPr lang="en-US" spc="-114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20" dirty="0" smtClean="0">
                <a:solidFill>
                  <a:schemeClr val="bg1"/>
                </a:solidFill>
                <a:latin typeface="Constantia"/>
                <a:cs typeface="Constantia"/>
              </a:rPr>
              <a:t>costly</a:t>
            </a:r>
            <a:r>
              <a:rPr lang="en-US" spc="-7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15" dirty="0" smtClean="0">
                <a:solidFill>
                  <a:schemeClr val="bg1"/>
                </a:solidFill>
                <a:latin typeface="Constantia"/>
                <a:cs typeface="Constantia"/>
              </a:rPr>
              <a:t>accessories</a:t>
            </a:r>
            <a:r>
              <a:rPr lang="en-US" spc="-6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20" dirty="0" smtClean="0">
                <a:solidFill>
                  <a:schemeClr val="bg1"/>
                </a:solidFill>
                <a:latin typeface="Constantia"/>
                <a:cs typeface="Constantia"/>
              </a:rPr>
              <a:t>allowed.</a:t>
            </a:r>
            <a:endParaRPr lang="en-US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02260" marR="1379220" indent="-302260">
              <a:spcBef>
                <a:spcPts val="5"/>
              </a:spcBef>
              <a:tabLst>
                <a:tab pos="302260" algn="l"/>
              </a:tabLst>
            </a:pPr>
            <a:endParaRPr lang="en-US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02260" marR="1379220" indent="-302260">
              <a:spcBef>
                <a:spcPts val="5"/>
              </a:spcBef>
              <a:buFont typeface="Wingdings"/>
              <a:buChar char=""/>
              <a:tabLst>
                <a:tab pos="302260" algn="l"/>
              </a:tabLst>
            </a:pPr>
            <a:endParaRPr lang="en-US" b="1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02260" marR="1379220" indent="-30226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02260" algn="l"/>
              </a:tabLst>
            </a:pPr>
            <a:endParaRPr>
              <a:solidFill>
                <a:schemeClr val="bg1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584" cy="2284348"/>
            <a:chOff x="-822" y="0"/>
            <a:chExt cx="9145584" cy="2284348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1045476"/>
              <a:ext cx="9139174" cy="123887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10000" y="1295400"/>
            <a:ext cx="49828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002060"/>
                </a:solidFill>
                <a:latin typeface="Constantia"/>
                <a:cs typeface="Constantia"/>
              </a:rPr>
              <a:t>Guidelines</a:t>
            </a:r>
            <a:r>
              <a:rPr b="0" spc="-135" dirty="0">
                <a:solidFill>
                  <a:srgbClr val="002060"/>
                </a:solidFill>
                <a:latin typeface="Constantia"/>
                <a:cs typeface="Constantia"/>
              </a:rPr>
              <a:t> </a:t>
            </a:r>
            <a:r>
              <a:rPr b="0" spc="-45" dirty="0">
                <a:solidFill>
                  <a:srgbClr val="002060"/>
                </a:solidFill>
                <a:latin typeface="Constantia"/>
                <a:cs typeface="Constantia"/>
              </a:rPr>
              <a:t>For</a:t>
            </a:r>
            <a:r>
              <a:rPr b="0" spc="-150" dirty="0">
                <a:solidFill>
                  <a:srgbClr val="002060"/>
                </a:solidFill>
                <a:latin typeface="Constantia"/>
                <a:cs typeface="Constantia"/>
              </a:rPr>
              <a:t> </a:t>
            </a:r>
            <a:r>
              <a:rPr b="0" spc="-15" dirty="0">
                <a:solidFill>
                  <a:srgbClr val="002060"/>
                </a:solidFill>
                <a:latin typeface="Constantia"/>
                <a:cs typeface="Constantia"/>
              </a:rPr>
              <a:t>Parents</a:t>
            </a:r>
          </a:p>
        </p:txBody>
      </p:sp>
      <p:pic>
        <p:nvPicPr>
          <p:cNvPr id="19458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object 19"/>
          <p:cNvSpPr txBox="1"/>
          <p:nvPr/>
        </p:nvSpPr>
        <p:spPr>
          <a:xfrm>
            <a:off x="1447800" y="1371600"/>
            <a:ext cx="6400800" cy="37087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260" indent="-289560">
              <a:lnSpc>
                <a:spcPct val="150000"/>
              </a:lnSpc>
              <a:buSzPct val="95000"/>
              <a:buFont typeface="Wingdings"/>
              <a:buChar char=""/>
              <a:tabLst>
                <a:tab pos="302260" algn="l"/>
              </a:tabLst>
            </a:pPr>
            <a:r>
              <a:rPr spc="-10" smtClean="0">
                <a:solidFill>
                  <a:schemeClr val="bg1"/>
                </a:solidFill>
                <a:latin typeface="Constantia"/>
                <a:cs typeface="Constantia"/>
              </a:rPr>
              <a:t>If</a:t>
            </a:r>
            <a:r>
              <a:rPr spc="3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child</a:t>
            </a:r>
            <a:r>
              <a:rPr spc="1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dirty="0">
                <a:solidFill>
                  <a:schemeClr val="bg1"/>
                </a:solidFill>
                <a:latin typeface="Constantia"/>
                <a:cs typeface="Constantia"/>
              </a:rPr>
              <a:t>is</a:t>
            </a:r>
            <a:r>
              <a:rPr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absent</a:t>
            </a:r>
            <a:r>
              <a:rPr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for</a:t>
            </a:r>
            <a:r>
              <a:rPr spc="-11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5" dirty="0">
                <a:solidFill>
                  <a:schemeClr val="bg1"/>
                </a:solidFill>
                <a:latin typeface="Constantia"/>
                <a:cs typeface="Constantia"/>
              </a:rPr>
              <a:t>day</a:t>
            </a:r>
            <a:r>
              <a:rPr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or</a:t>
            </a:r>
            <a:r>
              <a:rPr spc="-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30" dirty="0">
                <a:solidFill>
                  <a:schemeClr val="bg1"/>
                </a:solidFill>
                <a:latin typeface="Constantia"/>
                <a:cs typeface="Constantia"/>
              </a:rPr>
              <a:t>two,</a:t>
            </a:r>
            <a:r>
              <a:rPr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>
                <a:solidFill>
                  <a:schemeClr val="bg1"/>
                </a:solidFill>
                <a:latin typeface="Constantia"/>
                <a:cs typeface="Constantia"/>
              </a:rPr>
              <a:t>please</a:t>
            </a:r>
            <a:r>
              <a:rPr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tantia"/>
                <a:cs typeface="Constantia"/>
              </a:rPr>
              <a:t>do </a:t>
            </a:r>
            <a:r>
              <a:rPr spc="-10" smtClean="0">
                <a:solidFill>
                  <a:schemeClr val="bg1"/>
                </a:solidFill>
                <a:latin typeface="Constantia"/>
                <a:cs typeface="Constantia"/>
              </a:rPr>
              <a:t>mention</a:t>
            </a:r>
            <a:r>
              <a:rPr spc="-3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dirty="0">
                <a:solidFill>
                  <a:schemeClr val="bg1"/>
                </a:solidFill>
                <a:latin typeface="Constantia"/>
                <a:cs typeface="Constantia"/>
              </a:rPr>
              <a:t>it</a:t>
            </a:r>
            <a:r>
              <a:rPr spc="-12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with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  <a:p>
            <a:pPr marL="326390">
              <a:lnSpc>
                <a:spcPct val="150000"/>
              </a:lnSpc>
              <a:spcBef>
                <a:spcPts val="5"/>
              </a:spcBef>
            </a:pP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reason</a:t>
            </a:r>
            <a:r>
              <a:rPr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r>
              <a:rPr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 </a:t>
            </a:r>
            <a:r>
              <a:rPr b="1" spc="-40">
                <a:solidFill>
                  <a:schemeClr val="bg1"/>
                </a:solidFill>
                <a:latin typeface="Constantia"/>
                <a:cs typeface="Constantia"/>
              </a:rPr>
              <a:t>LEAVE</a:t>
            </a:r>
            <a:r>
              <a:rPr b="1" spc="-2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-20" smtClean="0">
                <a:solidFill>
                  <a:schemeClr val="bg1"/>
                </a:solidFill>
                <a:latin typeface="Constantia"/>
                <a:cs typeface="Constantia"/>
              </a:rPr>
              <a:t>RECORD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  <a:p>
            <a:pPr marL="302260" indent="-289560">
              <a:lnSpc>
                <a:spcPct val="150000"/>
              </a:lnSpc>
              <a:buSzPct val="95000"/>
              <a:buFont typeface="Wingdings"/>
              <a:buChar char=""/>
              <a:tabLst>
                <a:tab pos="302260" algn="l"/>
              </a:tabLst>
            </a:pPr>
            <a:r>
              <a:rPr spc="-15" smtClean="0">
                <a:solidFill>
                  <a:schemeClr val="bg1"/>
                </a:solidFill>
                <a:latin typeface="Constantia"/>
                <a:cs typeface="Constantia"/>
              </a:rPr>
              <a:t>Extra</a:t>
            </a:r>
            <a:r>
              <a:rPr spc="-9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dirty="0">
                <a:solidFill>
                  <a:schemeClr val="bg1"/>
                </a:solidFill>
                <a:latin typeface="Constantia"/>
                <a:cs typeface="Constantia"/>
              </a:rPr>
              <a:t>outfit</a:t>
            </a:r>
            <a:r>
              <a:rPr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5" dirty="0">
                <a:solidFill>
                  <a:schemeClr val="bg1"/>
                </a:solidFill>
                <a:latin typeface="Constantia"/>
                <a:cs typeface="Constantia"/>
              </a:rPr>
              <a:t>to</a:t>
            </a:r>
            <a:r>
              <a:rPr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be</a:t>
            </a:r>
            <a:r>
              <a:rPr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sent</a:t>
            </a:r>
            <a:r>
              <a:rPr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dirty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r>
              <a:rPr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school</a:t>
            </a:r>
            <a:r>
              <a:rPr spc="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0" dirty="0">
                <a:solidFill>
                  <a:schemeClr val="bg1"/>
                </a:solidFill>
                <a:latin typeface="Constantia"/>
                <a:cs typeface="Constantia"/>
              </a:rPr>
              <a:t>bag.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  <a:p>
            <a:pPr marL="302260" indent="-289560">
              <a:lnSpc>
                <a:spcPct val="150000"/>
              </a:lnSpc>
              <a:buSzPct val="95000"/>
              <a:buFont typeface="Wingdings"/>
              <a:buChar char=""/>
              <a:tabLst>
                <a:tab pos="302260" algn="l"/>
              </a:tabLst>
            </a:pP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4</a:t>
            </a:r>
            <a:r>
              <a:rPr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photographs</a:t>
            </a:r>
            <a:r>
              <a:rPr spc="-25" dirty="0">
                <a:solidFill>
                  <a:schemeClr val="bg1"/>
                </a:solidFill>
                <a:latin typeface="Constantia"/>
                <a:cs typeface="Constantia"/>
              </a:rPr>
              <a:t> to</a:t>
            </a:r>
            <a:r>
              <a:rPr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be</a:t>
            </a:r>
            <a:r>
              <a:rPr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sent</a:t>
            </a:r>
            <a:r>
              <a:rPr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dirty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r>
              <a:rPr spc="-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school</a:t>
            </a:r>
            <a:r>
              <a:rPr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dress.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  <a:p>
            <a:pPr marL="302260" marR="584200" indent="-302260">
              <a:lnSpc>
                <a:spcPct val="150000"/>
              </a:lnSpc>
              <a:buSzPct val="95000"/>
              <a:buFont typeface="Wingdings"/>
              <a:buChar char=""/>
              <a:tabLst>
                <a:tab pos="302260" algn="l"/>
              </a:tabLst>
            </a:pP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Kindly</a:t>
            </a:r>
            <a:r>
              <a:rPr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submit</a:t>
            </a:r>
            <a:r>
              <a:rPr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0" dirty="0">
                <a:solidFill>
                  <a:schemeClr val="bg1"/>
                </a:solidFill>
                <a:latin typeface="Constantia"/>
                <a:cs typeface="Constantia"/>
              </a:rPr>
              <a:t>stationery,</a:t>
            </a:r>
            <a:r>
              <a:rPr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notebooks</a:t>
            </a:r>
            <a:r>
              <a:rPr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textbooks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5" dirty="0">
                <a:solidFill>
                  <a:schemeClr val="bg1"/>
                </a:solidFill>
                <a:latin typeface="Constantia"/>
                <a:cs typeface="Constantia"/>
              </a:rPr>
              <a:t>to</a:t>
            </a:r>
            <a:r>
              <a:rPr spc="-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 </a:t>
            </a:r>
            <a:r>
              <a:rPr spc="-4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respective</a:t>
            </a:r>
            <a:r>
              <a:rPr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teachers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(</a:t>
            </a:r>
            <a:r>
              <a:rPr b="1" spc="-10" dirty="0">
                <a:solidFill>
                  <a:schemeClr val="bg1"/>
                </a:solidFill>
                <a:latin typeface="Constantia"/>
                <a:cs typeface="Constantia"/>
              </a:rPr>
              <a:t>neatly</a:t>
            </a:r>
            <a:r>
              <a:rPr b="1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-25" dirty="0">
                <a:solidFill>
                  <a:schemeClr val="bg1"/>
                </a:solidFill>
                <a:latin typeface="Constantia"/>
                <a:cs typeface="Constantia"/>
              </a:rPr>
              <a:t>covered</a:t>
            </a:r>
            <a:r>
              <a:rPr b="1" spc="-3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-10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b="1" spc="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Constantia"/>
                <a:cs typeface="Constantia"/>
              </a:rPr>
              <a:t>labelled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).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  <a:p>
            <a:pPr marL="302260" indent="-289560">
              <a:lnSpc>
                <a:spcPct val="150000"/>
              </a:lnSpc>
              <a:buSzPct val="95000"/>
              <a:buFont typeface="Wingdings"/>
              <a:buChar char=""/>
              <a:tabLst>
                <a:tab pos="302260" algn="l"/>
              </a:tabLst>
            </a:pP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Parents</a:t>
            </a:r>
            <a:r>
              <a:rPr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are</a:t>
            </a:r>
            <a:r>
              <a:rPr spc="-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requested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0" dirty="0">
                <a:solidFill>
                  <a:schemeClr val="bg1"/>
                </a:solidFill>
                <a:latin typeface="Constantia"/>
                <a:cs typeface="Constantia"/>
              </a:rPr>
              <a:t>to</a:t>
            </a:r>
            <a:r>
              <a:rPr spc="-1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ask</a:t>
            </a:r>
            <a:r>
              <a:rPr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what</a:t>
            </a:r>
            <a:r>
              <a:rPr spc="-3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dirty="0">
                <a:solidFill>
                  <a:schemeClr val="bg1"/>
                </a:solidFill>
                <a:latin typeface="Constantia"/>
                <a:cs typeface="Constantia"/>
              </a:rPr>
              <a:t>is</a:t>
            </a:r>
            <a:r>
              <a:rPr spc="-1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done</a:t>
            </a:r>
            <a:r>
              <a:rPr spc="-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dirty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r>
              <a:rPr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class,</a:t>
            </a:r>
            <a:r>
              <a:rPr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child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  <a:p>
            <a:pPr marL="457200">
              <a:lnSpc>
                <a:spcPct val="150000"/>
              </a:lnSpc>
              <a:spcBef>
                <a:spcPts val="5"/>
              </a:spcBef>
            </a:pP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intentionally</a:t>
            </a:r>
            <a:r>
              <a:rPr spc="-2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might</a:t>
            </a:r>
            <a:r>
              <a:rPr spc="-3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ignore,</a:t>
            </a:r>
            <a:r>
              <a:rPr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0" dirty="0">
                <a:solidFill>
                  <a:schemeClr val="bg1"/>
                </a:solidFill>
                <a:latin typeface="Constantia"/>
                <a:cs typeface="Constantia"/>
              </a:rPr>
              <a:t>encourage </a:t>
            </a:r>
            <a:r>
              <a:rPr spc="-10" dirty="0">
                <a:solidFill>
                  <a:schemeClr val="bg1"/>
                </a:solidFill>
                <a:latin typeface="Constantia"/>
                <a:cs typeface="Constantia"/>
              </a:rPr>
              <a:t>them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0" dirty="0">
                <a:solidFill>
                  <a:schemeClr val="bg1"/>
                </a:solidFill>
                <a:latin typeface="Constantia"/>
                <a:cs typeface="Constantia"/>
              </a:rPr>
              <a:t>to</a:t>
            </a:r>
            <a:r>
              <a:rPr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15" dirty="0">
                <a:solidFill>
                  <a:schemeClr val="bg1"/>
                </a:solidFill>
                <a:latin typeface="Constantia"/>
                <a:cs typeface="Constantia"/>
              </a:rPr>
              <a:t>tell</a:t>
            </a:r>
            <a:r>
              <a:rPr spc="-3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on</a:t>
            </a:r>
            <a:r>
              <a:rPr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5" dirty="0">
                <a:solidFill>
                  <a:schemeClr val="bg1"/>
                </a:solidFill>
                <a:latin typeface="Constantia"/>
                <a:cs typeface="Constantia"/>
              </a:rPr>
              <a:t>their</a:t>
            </a:r>
            <a:r>
              <a:rPr spc="-11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pc="-20" dirty="0">
                <a:solidFill>
                  <a:schemeClr val="bg1"/>
                </a:solidFill>
                <a:latin typeface="Constantia"/>
                <a:cs typeface="Constantia"/>
              </a:rPr>
              <a:t>own.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</p:txBody>
      </p:sp>
      <p:grpSp>
        <p:nvGrpSpPr>
          <p:cNvPr id="20" name="object 11"/>
          <p:cNvGrpSpPr/>
          <p:nvPr/>
        </p:nvGrpSpPr>
        <p:grpSpPr>
          <a:xfrm>
            <a:off x="609600" y="0"/>
            <a:ext cx="7991855" cy="1143000"/>
            <a:chOff x="609600" y="0"/>
            <a:chExt cx="7991855" cy="1143000"/>
          </a:xfrm>
        </p:grpSpPr>
        <p:pic>
          <p:nvPicPr>
            <p:cNvPr id="22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" y="0"/>
              <a:ext cx="1142999" cy="1143000"/>
            </a:xfrm>
            <a:prstGeom prst="rect">
              <a:avLst/>
            </a:prstGeom>
          </p:spPr>
        </p:pic>
        <p:pic>
          <p:nvPicPr>
            <p:cNvPr id="23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15200" y="0"/>
              <a:ext cx="1286255" cy="880872"/>
            </a:xfrm>
            <a:prstGeom prst="rect">
              <a:avLst/>
            </a:prstGeom>
          </p:spPr>
        </p:pic>
      </p:grpSp>
      <p:grpSp>
        <p:nvGrpSpPr>
          <p:cNvPr id="24" name="object 15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5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6" name="object 17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pic>
        <p:nvPicPr>
          <p:cNvPr id="20482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0700" y="1828800"/>
            <a:ext cx="1905000" cy="1905000"/>
          </a:xfrm>
          <a:prstGeom prst="rect">
            <a:avLst/>
          </a:prstGeom>
        </p:spPr>
      </p:pic>
      <p:grpSp>
        <p:nvGrpSpPr>
          <p:cNvPr id="21" name="object 11"/>
          <p:cNvGrpSpPr/>
          <p:nvPr/>
        </p:nvGrpSpPr>
        <p:grpSpPr>
          <a:xfrm>
            <a:off x="533400" y="0"/>
            <a:ext cx="8156160" cy="1143000"/>
            <a:chOff x="533400" y="0"/>
            <a:chExt cx="8156160" cy="1143000"/>
          </a:xfrm>
        </p:grpSpPr>
        <p:pic>
          <p:nvPicPr>
            <p:cNvPr id="2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0"/>
              <a:ext cx="1142999" cy="1143000"/>
            </a:xfrm>
            <a:prstGeom prst="rect">
              <a:avLst/>
            </a:prstGeom>
          </p:spPr>
        </p:pic>
        <p:pic>
          <p:nvPicPr>
            <p:cNvPr id="2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03305" y="43132"/>
              <a:ext cx="1286255" cy="880872"/>
            </a:xfrm>
            <a:prstGeom prst="rect">
              <a:avLst/>
            </a:prstGeom>
          </p:spPr>
        </p:pic>
      </p:grpSp>
      <p:grpSp>
        <p:nvGrpSpPr>
          <p:cNvPr id="25" name="object 15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7" name="object 17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30" name="object 10"/>
          <p:cNvSpPr txBox="1">
            <a:spLocks/>
          </p:cNvSpPr>
          <p:nvPr/>
        </p:nvSpPr>
        <p:spPr>
          <a:xfrm>
            <a:off x="3276600" y="533400"/>
            <a:ext cx="20783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U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ni</a:t>
            </a:r>
            <a:r>
              <a:rPr kumimoji="0" lang="en-US" sz="4000" b="1" i="0" u="none" strike="noStrike" kern="0" cap="none" spc="-3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f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o</a:t>
            </a:r>
            <a:r>
              <a:rPr kumimoji="0" lang="en-US" sz="40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r</a:t>
            </a:r>
            <a:r>
              <a:rPr kumimoji="0" lang="en-US" sz="4000" b="1" i="0" u="none" strike="noStrike" kern="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m</a:t>
            </a:r>
            <a:endParaRPr kumimoji="0" lang="en-US" sz="4000" b="1" i="0" u="none" strike="noStrike" kern="0" cap="none" spc="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sp>
        <p:nvSpPr>
          <p:cNvPr id="31" name="object 19"/>
          <p:cNvSpPr txBox="1"/>
          <p:nvPr/>
        </p:nvSpPr>
        <p:spPr>
          <a:xfrm>
            <a:off x="1447800" y="3657600"/>
            <a:ext cx="2448662" cy="227690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15"/>
              </a:spcBef>
            </a:pPr>
            <a:r>
              <a:rPr sz="2400" b="1" spc="-2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Boys</a:t>
            </a:r>
            <a:endParaRPr sz="24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523875" marR="240665" algn="ctr">
              <a:lnSpc>
                <a:spcPct val="100000"/>
              </a:lnSpc>
              <a:spcBef>
                <a:spcPts val="800"/>
              </a:spcBef>
            </a:pPr>
            <a:r>
              <a:rPr b="1" spc="-25" dirty="0">
                <a:solidFill>
                  <a:schemeClr val="bg1"/>
                </a:solidFill>
                <a:latin typeface="Constantia"/>
                <a:cs typeface="Constantia"/>
              </a:rPr>
              <a:t>P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b="1" spc="5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b="1" spc="-45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ot</a:t>
            </a:r>
            <a:r>
              <a:rPr b="1" spc="-11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10" dirty="0">
                <a:solidFill>
                  <a:schemeClr val="bg1"/>
                </a:solidFill>
                <a:latin typeface="Constantia"/>
                <a:cs typeface="Constantia"/>
              </a:rPr>
              <a:t>G</a:t>
            </a:r>
            <a:r>
              <a:rPr b="1" spc="-45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een</a:t>
            </a:r>
            <a:r>
              <a:rPr b="1" spc="-1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-229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ee</a:t>
            </a:r>
            <a:r>
              <a:rPr b="1" spc="-1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b="1" spc="20" dirty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b="1" spc="5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b="1" spc="-1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b="1" spc="10" dirty="0">
                <a:solidFill>
                  <a:schemeClr val="bg1"/>
                </a:solidFill>
                <a:latin typeface="Constantia"/>
                <a:cs typeface="Constantia"/>
              </a:rPr>
              <a:t>n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d  </a:t>
            </a:r>
            <a:r>
              <a:rPr b="1" spc="-5" dirty="0">
                <a:solidFill>
                  <a:schemeClr val="bg1"/>
                </a:solidFill>
                <a:latin typeface="Constantia"/>
                <a:cs typeface="Constantia"/>
              </a:rPr>
              <a:t>Navy</a:t>
            </a:r>
            <a:r>
              <a:rPr b="1" spc="-10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Blue</a:t>
            </a:r>
            <a:r>
              <a:rPr b="1"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Constantia"/>
                <a:cs typeface="Constantia"/>
              </a:rPr>
              <a:t>Shorts.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  <a:p>
            <a:pPr marL="292735" marR="5080" algn="ctr">
              <a:lnSpc>
                <a:spcPct val="100000"/>
              </a:lnSpc>
            </a:pPr>
            <a:r>
              <a:rPr b="1" spc="5" dirty="0">
                <a:solidFill>
                  <a:schemeClr val="bg1"/>
                </a:solidFill>
                <a:latin typeface="Constantia"/>
                <a:cs typeface="Constantia"/>
              </a:rPr>
              <a:t>Black</a:t>
            </a:r>
            <a:r>
              <a:rPr b="1" spc="-1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Constantia"/>
                <a:cs typeface="Constantia"/>
              </a:rPr>
              <a:t>shoes,</a:t>
            </a:r>
            <a:r>
              <a:rPr b="1"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Constantia"/>
                <a:cs typeface="Constantia"/>
              </a:rPr>
              <a:t>Navy</a:t>
            </a:r>
            <a:r>
              <a:rPr b="1" spc="-1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5" dirty="0">
                <a:solidFill>
                  <a:schemeClr val="bg1"/>
                </a:solidFill>
                <a:latin typeface="Constantia"/>
                <a:cs typeface="Constantia"/>
              </a:rPr>
              <a:t>blue</a:t>
            </a:r>
            <a:r>
              <a:rPr b="1" spc="-1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Constantia"/>
                <a:cs typeface="Constantia"/>
              </a:rPr>
              <a:t>socks, </a:t>
            </a:r>
            <a:r>
              <a:rPr b="1" spc="-6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Belt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</p:txBody>
      </p:sp>
      <p:pic>
        <p:nvPicPr>
          <p:cNvPr id="32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86400" y="1828800"/>
            <a:ext cx="1676400" cy="1981200"/>
          </a:xfrm>
          <a:prstGeom prst="rect">
            <a:avLst/>
          </a:prstGeom>
        </p:spPr>
      </p:pic>
      <p:sp>
        <p:nvSpPr>
          <p:cNvPr id="33" name="object 19"/>
          <p:cNvSpPr txBox="1"/>
          <p:nvPr/>
        </p:nvSpPr>
        <p:spPr>
          <a:xfrm>
            <a:off x="5181600" y="3810000"/>
            <a:ext cx="2133601" cy="2057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 algn="ctr">
              <a:lnSpc>
                <a:spcPct val="100000"/>
              </a:lnSpc>
              <a:spcBef>
                <a:spcPts val="105"/>
              </a:spcBef>
            </a:pPr>
            <a:r>
              <a:rPr sz="2400" b="1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Girls</a:t>
            </a:r>
            <a:endParaRPr lang="en-US" sz="2400" b="1" dirty="0" smtClean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onstantia"/>
              <a:cs typeface="Constantia"/>
            </a:endParaRPr>
          </a:p>
          <a:p>
            <a:pPr marL="103505" algn="ctr">
              <a:lnSpc>
                <a:spcPct val="100000"/>
              </a:lnSpc>
              <a:spcBef>
                <a:spcPts val="105"/>
              </a:spcBef>
            </a:pPr>
            <a:r>
              <a:rPr b="1" spc="-25" smtClean="0">
                <a:solidFill>
                  <a:schemeClr val="bg1"/>
                </a:solidFill>
                <a:latin typeface="Constantia"/>
                <a:cs typeface="Constantia"/>
              </a:rPr>
              <a:t>P</a:t>
            </a:r>
            <a:r>
              <a:rPr b="1" spc="5" smtClean="0">
                <a:solidFill>
                  <a:schemeClr val="bg1"/>
                </a:solidFill>
                <a:latin typeface="Constantia"/>
                <a:cs typeface="Constantia"/>
              </a:rPr>
              <a:t>ar</a:t>
            </a:r>
            <a:r>
              <a:rPr b="1" spc="-50" smtClean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b="1" spc="5" smtClean="0">
                <a:solidFill>
                  <a:schemeClr val="bg1"/>
                </a:solidFill>
                <a:latin typeface="Constantia"/>
                <a:cs typeface="Constantia"/>
              </a:rPr>
              <a:t>ot</a:t>
            </a:r>
            <a:r>
              <a:rPr b="1" spc="-114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G</a:t>
            </a:r>
            <a:r>
              <a:rPr b="1" spc="-40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b="1" spc="5" dirty="0">
                <a:solidFill>
                  <a:schemeClr val="bg1"/>
                </a:solidFill>
                <a:latin typeface="Constantia"/>
                <a:cs typeface="Constantia"/>
              </a:rPr>
              <a:t>een</a:t>
            </a:r>
            <a:r>
              <a:rPr b="1" spc="-1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-229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b="1" spc="5" dirty="0">
                <a:solidFill>
                  <a:schemeClr val="bg1"/>
                </a:solidFill>
                <a:latin typeface="Constantia"/>
                <a:cs typeface="Constantia"/>
              </a:rPr>
              <a:t>ee</a:t>
            </a:r>
            <a:r>
              <a:rPr b="1" spc="-1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b="1" spc="15" dirty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irt</a:t>
            </a:r>
            <a:r>
              <a:rPr b="1" spc="-1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and  </a:t>
            </a:r>
            <a:r>
              <a:rPr b="1" spc="-5" dirty="0">
                <a:solidFill>
                  <a:schemeClr val="bg1"/>
                </a:solidFill>
                <a:latin typeface="Constantia"/>
                <a:cs typeface="Constantia"/>
              </a:rPr>
              <a:t>Navy</a:t>
            </a:r>
            <a:r>
              <a:rPr b="1" spc="-10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Blue</a:t>
            </a:r>
            <a:r>
              <a:rPr b="1" spc="-10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Skirt.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  <a:p>
            <a:pPr marL="332105" marR="306070" algn="ctr">
              <a:lnSpc>
                <a:spcPct val="100000"/>
              </a:lnSpc>
            </a:pPr>
            <a:r>
              <a:rPr b="1" spc="5" dirty="0">
                <a:solidFill>
                  <a:schemeClr val="bg1"/>
                </a:solidFill>
                <a:latin typeface="Constantia"/>
                <a:cs typeface="Constantia"/>
              </a:rPr>
              <a:t>Black</a:t>
            </a:r>
            <a:r>
              <a:rPr b="1" spc="-1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Constantia"/>
                <a:cs typeface="Constantia"/>
              </a:rPr>
              <a:t>shoes,</a:t>
            </a:r>
            <a:r>
              <a:rPr b="1"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Constantia"/>
                <a:cs typeface="Constantia"/>
              </a:rPr>
              <a:t>Navy</a:t>
            </a:r>
            <a:r>
              <a:rPr b="1" spc="-1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5" dirty="0">
                <a:solidFill>
                  <a:schemeClr val="bg1"/>
                </a:solidFill>
                <a:latin typeface="Constantia"/>
                <a:cs typeface="Constantia"/>
              </a:rPr>
              <a:t>blue </a:t>
            </a:r>
            <a:r>
              <a:rPr b="1" spc="-6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Constantia"/>
                <a:cs typeface="Constantia"/>
              </a:rPr>
              <a:t>socks,</a:t>
            </a:r>
            <a:r>
              <a:rPr b="1" spc="-1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Constantia"/>
                <a:cs typeface="Constantia"/>
              </a:rPr>
              <a:t>Belt</a:t>
            </a:r>
            <a:endParaRPr>
              <a:solidFill>
                <a:schemeClr val="bg1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584" cy="2284348"/>
            <a:chOff x="-822" y="0"/>
            <a:chExt cx="9145584" cy="2284348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1045476"/>
              <a:ext cx="9139174" cy="1238872"/>
            </a:xfrm>
            <a:prstGeom prst="rect">
              <a:avLst/>
            </a:prstGeom>
          </p:spPr>
        </p:pic>
      </p:grpSp>
      <p:pic>
        <p:nvPicPr>
          <p:cNvPr id="22530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object 19"/>
          <p:cNvSpPr txBox="1"/>
          <p:nvPr/>
        </p:nvSpPr>
        <p:spPr>
          <a:xfrm>
            <a:off x="1371600" y="1676400"/>
            <a:ext cx="6324600" cy="398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8130" indent="-26606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78765" algn="l"/>
              </a:tabLst>
            </a:pPr>
            <a:r>
              <a:rPr sz="2000" spc="100" dirty="0">
                <a:solidFill>
                  <a:schemeClr val="bg1"/>
                </a:solidFill>
                <a:latin typeface="Cambria"/>
                <a:cs typeface="Cambria"/>
              </a:rPr>
              <a:t>The</a:t>
            </a:r>
            <a:r>
              <a:rPr sz="2000" spc="19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40" dirty="0">
                <a:solidFill>
                  <a:schemeClr val="bg1"/>
                </a:solidFill>
                <a:latin typeface="Cambria"/>
                <a:cs typeface="Cambria"/>
              </a:rPr>
              <a:t>students</a:t>
            </a:r>
            <a:r>
              <a:rPr sz="2000" spc="24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chemeClr val="bg1"/>
                </a:solidFill>
                <a:latin typeface="Cambria"/>
                <a:cs typeface="Cambria"/>
              </a:rPr>
              <a:t>are</a:t>
            </a:r>
            <a:r>
              <a:rPr sz="2000" spc="1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chemeClr val="bg1"/>
                </a:solidFill>
                <a:latin typeface="Cambria"/>
                <a:cs typeface="Cambria"/>
              </a:rPr>
              <a:t>required</a:t>
            </a:r>
            <a:r>
              <a:rPr sz="2000" spc="204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chemeClr val="bg1"/>
                </a:solidFill>
                <a:latin typeface="Cambria"/>
                <a:cs typeface="Cambria"/>
              </a:rPr>
              <a:t>to</a:t>
            </a:r>
            <a:r>
              <a:rPr sz="2000" spc="19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chemeClr val="bg1"/>
                </a:solidFill>
                <a:latin typeface="Cambria"/>
                <a:cs typeface="Cambria"/>
              </a:rPr>
              <a:t>bring</a:t>
            </a:r>
            <a:r>
              <a:rPr sz="2000" spc="204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chemeClr val="bg1"/>
                </a:solidFill>
                <a:latin typeface="Cambria"/>
                <a:cs typeface="Cambria"/>
              </a:rPr>
              <a:t>any</a:t>
            </a:r>
            <a:r>
              <a:rPr sz="2000" spc="204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chemeClr val="bg1"/>
                </a:solidFill>
                <a:latin typeface="Cambria"/>
                <a:cs typeface="Cambria"/>
              </a:rPr>
              <a:t>small</a:t>
            </a:r>
            <a:endParaRPr sz="2000">
              <a:solidFill>
                <a:schemeClr val="bg1"/>
              </a:solidFill>
              <a:latin typeface="Cambria"/>
              <a:cs typeface="Cambria"/>
            </a:endParaRPr>
          </a:p>
          <a:p>
            <a:pPr marL="335915">
              <a:lnSpc>
                <a:spcPct val="100000"/>
              </a:lnSpc>
              <a:spcBef>
                <a:spcPts val="25"/>
              </a:spcBef>
            </a:pPr>
            <a:r>
              <a:rPr sz="2000" spc="105" dirty="0">
                <a:solidFill>
                  <a:schemeClr val="bg1"/>
                </a:solidFill>
                <a:latin typeface="Cambria"/>
                <a:cs typeface="Cambria"/>
              </a:rPr>
              <a:t>chocolate</a:t>
            </a:r>
            <a:r>
              <a:rPr sz="2000" spc="26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chemeClr val="bg1"/>
                </a:solidFill>
                <a:latin typeface="Cambria"/>
                <a:cs typeface="Cambria"/>
              </a:rPr>
              <a:t>of</a:t>
            </a:r>
            <a:r>
              <a:rPr sz="2000" spc="204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chemeClr val="bg1"/>
                </a:solidFill>
                <a:latin typeface="Cambria"/>
                <a:cs typeface="Cambria"/>
              </a:rPr>
              <a:t>value</a:t>
            </a:r>
            <a:r>
              <a:rPr sz="2000" spc="19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95">
                <a:solidFill>
                  <a:schemeClr val="bg1"/>
                </a:solidFill>
                <a:latin typeface="Cambria"/>
                <a:cs typeface="Cambria"/>
              </a:rPr>
              <a:t>Rs</a:t>
            </a:r>
            <a:r>
              <a:rPr sz="2000" spc="195" smtClean="0">
                <a:solidFill>
                  <a:schemeClr val="bg1"/>
                </a:solidFill>
                <a:latin typeface="Cambria"/>
                <a:cs typeface="Cambria"/>
              </a:rPr>
              <a:t>.</a:t>
            </a:r>
            <a:r>
              <a:rPr lang="en-US" sz="2000" spc="185" dirty="0" smtClean="0">
                <a:solidFill>
                  <a:schemeClr val="bg1"/>
                </a:solidFill>
                <a:latin typeface="Cambria"/>
                <a:cs typeface="Cambria"/>
              </a:rPr>
              <a:t> 5</a:t>
            </a:r>
            <a:r>
              <a:rPr sz="2000" spc="165" smtClean="0">
                <a:solidFill>
                  <a:schemeClr val="bg1"/>
                </a:solidFill>
                <a:latin typeface="Cambria"/>
                <a:cs typeface="Cambria"/>
              </a:rPr>
              <a:t>.</a:t>
            </a:r>
            <a:endParaRPr sz="2000">
              <a:solidFill>
                <a:schemeClr val="bg1"/>
              </a:solidFill>
              <a:latin typeface="Cambria"/>
              <a:cs typeface="Cambria"/>
            </a:endParaRPr>
          </a:p>
          <a:p>
            <a:pPr marL="375285" indent="-363220">
              <a:lnSpc>
                <a:spcPct val="100000"/>
              </a:lnSpc>
              <a:buFont typeface="Wingdings"/>
              <a:buChar char=""/>
              <a:tabLst>
                <a:tab pos="375285" algn="l"/>
                <a:tab pos="375920" algn="l"/>
              </a:tabLst>
            </a:pPr>
            <a:r>
              <a:rPr sz="2000" spc="114" dirty="0">
                <a:solidFill>
                  <a:schemeClr val="bg1"/>
                </a:solidFill>
                <a:latin typeface="Cambria"/>
                <a:cs typeface="Cambria"/>
              </a:rPr>
              <a:t>Parents</a:t>
            </a:r>
            <a:r>
              <a:rPr sz="2000" spc="21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chemeClr val="bg1"/>
                </a:solidFill>
                <a:latin typeface="Cambria"/>
                <a:cs typeface="Cambria"/>
              </a:rPr>
              <a:t>are</a:t>
            </a:r>
            <a:r>
              <a:rPr sz="2000" spc="1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chemeClr val="bg1"/>
                </a:solidFill>
                <a:latin typeface="Cambria"/>
                <a:cs typeface="Cambria"/>
              </a:rPr>
              <a:t>requested</a:t>
            </a:r>
            <a:r>
              <a:rPr sz="2000" spc="23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chemeClr val="bg1"/>
                </a:solidFill>
                <a:latin typeface="Cambria"/>
                <a:cs typeface="Cambria"/>
              </a:rPr>
              <a:t>not</a:t>
            </a:r>
            <a:r>
              <a:rPr sz="2000" spc="204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chemeClr val="bg1"/>
                </a:solidFill>
                <a:latin typeface="Cambria"/>
                <a:cs typeface="Cambria"/>
              </a:rPr>
              <a:t>to</a:t>
            </a:r>
            <a:r>
              <a:rPr sz="2000" spc="18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chemeClr val="bg1"/>
                </a:solidFill>
                <a:latin typeface="Cambria"/>
                <a:cs typeface="Cambria"/>
              </a:rPr>
              <a:t>give</a:t>
            </a:r>
            <a:r>
              <a:rPr sz="2000" spc="1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chemeClr val="bg1"/>
                </a:solidFill>
                <a:latin typeface="Cambria"/>
                <a:cs typeface="Cambria"/>
              </a:rPr>
              <a:t>any</a:t>
            </a:r>
            <a:r>
              <a:rPr sz="2000" spc="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chemeClr val="bg1"/>
                </a:solidFill>
                <a:latin typeface="Cambria"/>
                <a:cs typeface="Cambria"/>
              </a:rPr>
              <a:t>gift</a:t>
            </a:r>
            <a:r>
              <a:rPr sz="2000" spc="18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chemeClr val="bg1"/>
                </a:solidFill>
                <a:latin typeface="Cambria"/>
                <a:cs typeface="Cambria"/>
              </a:rPr>
              <a:t>or</a:t>
            </a:r>
            <a:endParaRPr sz="2000">
              <a:solidFill>
                <a:schemeClr val="bg1"/>
              </a:solidFill>
              <a:latin typeface="Cambria"/>
              <a:cs typeface="Cambria"/>
            </a:endParaRPr>
          </a:p>
          <a:p>
            <a:pPr marL="335915">
              <a:lnSpc>
                <a:spcPct val="100000"/>
              </a:lnSpc>
            </a:pPr>
            <a:r>
              <a:rPr sz="2000" spc="110" dirty="0">
                <a:solidFill>
                  <a:schemeClr val="bg1"/>
                </a:solidFill>
                <a:latin typeface="Cambria"/>
                <a:cs typeface="Cambria"/>
              </a:rPr>
              <a:t>token</a:t>
            </a:r>
            <a:r>
              <a:rPr sz="2000" spc="2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chemeClr val="bg1"/>
                </a:solidFill>
                <a:latin typeface="Cambria"/>
                <a:cs typeface="Cambria"/>
              </a:rPr>
              <a:t>of</a:t>
            </a:r>
            <a:r>
              <a:rPr sz="2000" spc="204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chemeClr val="bg1"/>
                </a:solidFill>
                <a:latin typeface="Cambria"/>
                <a:cs typeface="Cambria"/>
              </a:rPr>
              <a:t>gratitude</a:t>
            </a:r>
            <a:r>
              <a:rPr sz="2000" spc="2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chemeClr val="bg1"/>
                </a:solidFill>
                <a:latin typeface="Cambria"/>
                <a:cs typeface="Cambria"/>
              </a:rPr>
              <a:t>to</a:t>
            </a:r>
            <a:r>
              <a:rPr sz="2000" spc="18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chemeClr val="bg1"/>
                </a:solidFill>
                <a:latin typeface="Cambria"/>
                <a:cs typeface="Cambria"/>
              </a:rPr>
              <a:t>the</a:t>
            </a:r>
            <a:r>
              <a:rPr sz="2000" spc="204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chemeClr val="bg1"/>
                </a:solidFill>
                <a:latin typeface="Cambria"/>
                <a:cs typeface="Cambria"/>
              </a:rPr>
              <a:t>educators.</a:t>
            </a:r>
            <a:endParaRPr sz="2000">
              <a:solidFill>
                <a:schemeClr val="bg1"/>
              </a:solidFill>
              <a:latin typeface="Cambria"/>
              <a:cs typeface="Cambria"/>
            </a:endParaRPr>
          </a:p>
          <a:p>
            <a:pPr marL="375285" indent="-363220">
              <a:lnSpc>
                <a:spcPct val="100000"/>
              </a:lnSpc>
              <a:buFont typeface="Wingdings"/>
              <a:buChar char=""/>
              <a:tabLst>
                <a:tab pos="375285" algn="l"/>
                <a:tab pos="375920" algn="l"/>
              </a:tabLst>
            </a:pPr>
            <a:r>
              <a:rPr sz="2000" spc="75" dirty="0">
                <a:solidFill>
                  <a:schemeClr val="bg1"/>
                </a:solidFill>
                <a:latin typeface="Cambria"/>
                <a:cs typeface="Cambria"/>
              </a:rPr>
              <a:t>No</a:t>
            </a:r>
            <a:r>
              <a:rPr sz="2000" spc="21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chemeClr val="bg1"/>
                </a:solidFill>
                <a:latin typeface="Cambria"/>
                <a:cs typeface="Cambria"/>
              </a:rPr>
              <a:t>birthday</a:t>
            </a:r>
            <a:r>
              <a:rPr sz="2000" spc="19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chemeClr val="bg1"/>
                </a:solidFill>
                <a:latin typeface="Cambria"/>
                <a:cs typeface="Cambria"/>
              </a:rPr>
              <a:t>parties</a:t>
            </a:r>
            <a:r>
              <a:rPr sz="2000" spc="21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chemeClr val="bg1"/>
                </a:solidFill>
                <a:latin typeface="Cambria"/>
                <a:cs typeface="Cambria"/>
              </a:rPr>
              <a:t>will</a:t>
            </a:r>
            <a:r>
              <a:rPr sz="2000" spc="18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chemeClr val="bg1"/>
                </a:solidFill>
                <a:latin typeface="Cambria"/>
                <a:cs typeface="Cambria"/>
              </a:rPr>
              <a:t>be</a:t>
            </a:r>
            <a:r>
              <a:rPr sz="2000" spc="21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chemeClr val="bg1"/>
                </a:solidFill>
                <a:latin typeface="Cambria"/>
                <a:cs typeface="Cambria"/>
              </a:rPr>
              <a:t>held</a:t>
            </a:r>
            <a:r>
              <a:rPr sz="2000" spc="18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chemeClr val="bg1"/>
                </a:solidFill>
                <a:latin typeface="Cambria"/>
                <a:cs typeface="Cambria"/>
              </a:rPr>
              <a:t>in</a:t>
            </a:r>
            <a:r>
              <a:rPr sz="2000" spc="204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chemeClr val="bg1"/>
                </a:solidFill>
                <a:latin typeface="Cambria"/>
                <a:cs typeface="Cambria"/>
              </a:rPr>
              <a:t>school.</a:t>
            </a:r>
            <a:endParaRPr sz="2000">
              <a:solidFill>
                <a:schemeClr val="bg1"/>
              </a:solidFill>
              <a:latin typeface="Cambria"/>
              <a:cs typeface="Cambria"/>
            </a:endParaRPr>
          </a:p>
          <a:p>
            <a:pPr marL="375285" marR="2161540" indent="-3752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75285" algn="l"/>
                <a:tab pos="375920" algn="l"/>
              </a:tabLst>
            </a:pPr>
            <a:r>
              <a:rPr sz="2000" spc="75" dirty="0">
                <a:solidFill>
                  <a:schemeClr val="bg1"/>
                </a:solidFill>
                <a:latin typeface="Cambria"/>
                <a:cs typeface="Cambria"/>
              </a:rPr>
              <a:t>No</a:t>
            </a:r>
            <a:r>
              <a:rPr sz="2000" spc="21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chemeClr val="bg1"/>
                </a:solidFill>
                <a:latin typeface="Cambria"/>
                <a:cs typeface="Cambria"/>
              </a:rPr>
              <a:t>birthday</a:t>
            </a:r>
            <a:r>
              <a:rPr sz="2000" spc="204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chemeClr val="bg1"/>
                </a:solidFill>
                <a:latin typeface="Cambria"/>
                <a:cs typeface="Cambria"/>
              </a:rPr>
              <a:t>gifts</a:t>
            </a:r>
            <a:r>
              <a:rPr sz="2000" spc="17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chemeClr val="bg1"/>
                </a:solidFill>
                <a:latin typeface="Cambria"/>
                <a:cs typeface="Cambria"/>
              </a:rPr>
              <a:t>or</a:t>
            </a:r>
            <a:r>
              <a:rPr sz="2000" spc="21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chemeClr val="bg1"/>
                </a:solidFill>
                <a:latin typeface="Cambria"/>
                <a:cs typeface="Cambria"/>
              </a:rPr>
              <a:t>return</a:t>
            </a:r>
            <a:r>
              <a:rPr sz="2000" spc="204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chemeClr val="bg1"/>
                </a:solidFill>
                <a:latin typeface="Cambria"/>
                <a:cs typeface="Cambria"/>
              </a:rPr>
              <a:t>gifts</a:t>
            </a:r>
            <a:r>
              <a:rPr sz="2000" spc="1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chemeClr val="bg1"/>
                </a:solidFill>
                <a:latin typeface="Cambria"/>
                <a:cs typeface="Cambria"/>
              </a:rPr>
              <a:t>will</a:t>
            </a:r>
            <a:r>
              <a:rPr sz="2000" spc="18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chemeClr val="bg1"/>
                </a:solidFill>
                <a:latin typeface="Cambria"/>
                <a:cs typeface="Cambria"/>
              </a:rPr>
              <a:t>be </a:t>
            </a:r>
            <a:r>
              <a:rPr sz="2000" spc="-4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chemeClr val="bg1"/>
                </a:solidFill>
                <a:latin typeface="Cambria"/>
                <a:cs typeface="Cambria"/>
              </a:rPr>
              <a:t>exchanged</a:t>
            </a:r>
            <a:r>
              <a:rPr sz="2000" spc="229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chemeClr val="bg1"/>
                </a:solidFill>
                <a:latin typeface="Cambria"/>
                <a:cs typeface="Cambria"/>
              </a:rPr>
              <a:t>with</a:t>
            </a:r>
            <a:r>
              <a:rPr sz="2000" spc="21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chemeClr val="bg1"/>
                </a:solidFill>
                <a:latin typeface="Cambria"/>
                <a:cs typeface="Cambria"/>
              </a:rPr>
              <a:t>students.</a:t>
            </a:r>
            <a:endParaRPr sz="2000">
              <a:solidFill>
                <a:schemeClr val="bg1"/>
              </a:solidFill>
              <a:latin typeface="Cambria"/>
              <a:cs typeface="Cambria"/>
            </a:endParaRPr>
          </a:p>
          <a:p>
            <a:pPr marL="341630" marR="5080" indent="-341630">
              <a:lnSpc>
                <a:spcPts val="2420"/>
              </a:lnSpc>
              <a:spcBef>
                <a:spcPts val="40"/>
              </a:spcBef>
              <a:buFont typeface="Wingdings"/>
              <a:buChar char=""/>
              <a:tabLst>
                <a:tab pos="341630" algn="l"/>
                <a:tab pos="342265" algn="l"/>
              </a:tabLst>
            </a:pPr>
            <a:r>
              <a:rPr sz="2000" spc="75" dirty="0">
                <a:solidFill>
                  <a:schemeClr val="bg1"/>
                </a:solidFill>
                <a:latin typeface="Cambria"/>
                <a:cs typeface="Cambria"/>
              </a:rPr>
              <a:t>Private</a:t>
            </a:r>
            <a:r>
              <a:rPr sz="2000" spc="17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chemeClr val="bg1"/>
                </a:solidFill>
                <a:latin typeface="Cambria"/>
                <a:cs typeface="Cambria"/>
              </a:rPr>
              <a:t>birthday</a:t>
            </a:r>
            <a:r>
              <a:rPr sz="2000" spc="21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chemeClr val="bg1"/>
                </a:solidFill>
                <a:latin typeface="Cambria"/>
                <a:cs typeface="Cambria"/>
              </a:rPr>
              <a:t>invitations</a:t>
            </a:r>
            <a:r>
              <a:rPr sz="2000" spc="229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40" dirty="0">
                <a:solidFill>
                  <a:schemeClr val="bg1"/>
                </a:solidFill>
                <a:latin typeface="Cambria"/>
                <a:cs typeface="Cambria"/>
              </a:rPr>
              <a:t>should</a:t>
            </a:r>
            <a:r>
              <a:rPr sz="2000" spc="24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chemeClr val="bg1"/>
                </a:solidFill>
                <a:latin typeface="Cambria"/>
                <a:cs typeface="Cambria"/>
              </a:rPr>
              <a:t>be</a:t>
            </a:r>
            <a:r>
              <a:rPr sz="2000" spc="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chemeClr val="bg1"/>
                </a:solidFill>
                <a:latin typeface="Cambria"/>
                <a:cs typeface="Cambria"/>
              </a:rPr>
              <a:t>mailed</a:t>
            </a:r>
            <a:r>
              <a:rPr sz="2000" spc="22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chemeClr val="bg1"/>
                </a:solidFill>
                <a:latin typeface="Cambria"/>
                <a:cs typeface="Cambria"/>
              </a:rPr>
              <a:t>rather </a:t>
            </a:r>
            <a:r>
              <a:rPr sz="2000" spc="10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65" dirty="0">
                <a:solidFill>
                  <a:schemeClr val="bg1"/>
                </a:solidFill>
                <a:latin typeface="Cambria"/>
                <a:cs typeface="Cambria"/>
              </a:rPr>
              <a:t>than</a:t>
            </a:r>
            <a:r>
              <a:rPr sz="2000" spc="23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chemeClr val="bg1"/>
                </a:solidFill>
                <a:latin typeface="Cambria"/>
                <a:cs typeface="Cambria"/>
              </a:rPr>
              <a:t>passed</a:t>
            </a:r>
            <a:r>
              <a:rPr sz="2000" spc="21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chemeClr val="bg1"/>
                </a:solidFill>
                <a:latin typeface="Cambria"/>
                <a:cs typeface="Cambria"/>
              </a:rPr>
              <a:t>in</a:t>
            </a:r>
            <a:r>
              <a:rPr sz="2000" spc="21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55" dirty="0">
                <a:solidFill>
                  <a:schemeClr val="bg1"/>
                </a:solidFill>
                <a:latin typeface="Cambria"/>
                <a:cs typeface="Cambria"/>
              </a:rPr>
              <a:t>class,</a:t>
            </a:r>
            <a:r>
              <a:rPr sz="2000" spc="21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chemeClr val="bg1"/>
                </a:solidFill>
                <a:latin typeface="Cambria"/>
                <a:cs typeface="Cambria"/>
              </a:rPr>
              <a:t>unless</a:t>
            </a:r>
            <a:r>
              <a:rPr sz="2000" spc="25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chemeClr val="bg1"/>
                </a:solidFill>
                <a:latin typeface="Cambria"/>
                <a:cs typeface="Cambria"/>
              </a:rPr>
              <a:t>the</a:t>
            </a:r>
            <a:r>
              <a:rPr sz="2000" spc="18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chemeClr val="bg1"/>
                </a:solidFill>
                <a:latin typeface="Cambria"/>
                <a:cs typeface="Cambria"/>
              </a:rPr>
              <a:t>whole</a:t>
            </a:r>
            <a:r>
              <a:rPr sz="2000" spc="229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chemeClr val="bg1"/>
                </a:solidFill>
                <a:latin typeface="Cambria"/>
                <a:cs typeface="Cambria"/>
              </a:rPr>
              <a:t>class</a:t>
            </a:r>
            <a:r>
              <a:rPr sz="2000" spc="22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chemeClr val="bg1"/>
                </a:solidFill>
                <a:latin typeface="Cambria"/>
                <a:cs typeface="Cambria"/>
              </a:rPr>
              <a:t>is</a:t>
            </a:r>
            <a:r>
              <a:rPr sz="2000" spc="21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chemeClr val="bg1"/>
                </a:solidFill>
                <a:latin typeface="Cambria"/>
                <a:cs typeface="Cambria"/>
              </a:rPr>
              <a:t>invited.</a:t>
            </a:r>
            <a:endParaRPr sz="2000">
              <a:solidFill>
                <a:schemeClr val="bg1"/>
              </a:solidFill>
              <a:latin typeface="Cambria"/>
              <a:cs typeface="Cambria"/>
            </a:endParaRPr>
          </a:p>
          <a:p>
            <a:pPr marL="295910" indent="-283845">
              <a:lnSpc>
                <a:spcPts val="2320"/>
              </a:lnSpc>
              <a:buFont typeface="Wingdings"/>
              <a:buChar char=""/>
              <a:tabLst>
                <a:tab pos="296545" algn="l"/>
              </a:tabLst>
            </a:pPr>
            <a:r>
              <a:rPr sz="2000" spc="170" dirty="0">
                <a:solidFill>
                  <a:schemeClr val="bg1"/>
                </a:solidFill>
                <a:latin typeface="Cambria"/>
                <a:cs typeface="Cambria"/>
              </a:rPr>
              <a:t>Send</a:t>
            </a:r>
            <a:r>
              <a:rPr sz="2000" spc="19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chemeClr val="bg1"/>
                </a:solidFill>
                <a:latin typeface="Cambria"/>
                <a:cs typeface="Cambria"/>
              </a:rPr>
              <a:t>your</a:t>
            </a:r>
            <a:r>
              <a:rPr sz="2000" spc="24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chemeClr val="bg1"/>
                </a:solidFill>
                <a:latin typeface="Cambria"/>
                <a:cs typeface="Cambria"/>
              </a:rPr>
              <a:t>child</a:t>
            </a:r>
            <a:r>
              <a:rPr sz="2000" spc="19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chemeClr val="bg1"/>
                </a:solidFill>
                <a:latin typeface="Cambria"/>
                <a:cs typeface="Cambria"/>
              </a:rPr>
              <a:t>in</a:t>
            </a:r>
            <a:r>
              <a:rPr sz="2000" spc="21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chemeClr val="bg1"/>
                </a:solidFill>
                <a:latin typeface="Cambria"/>
                <a:cs typeface="Cambria"/>
              </a:rPr>
              <a:t>decent</a:t>
            </a:r>
            <a:r>
              <a:rPr sz="2000" spc="24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chemeClr val="bg1"/>
                </a:solidFill>
                <a:latin typeface="Cambria"/>
                <a:cs typeface="Cambria"/>
              </a:rPr>
              <a:t>party</a:t>
            </a:r>
            <a:r>
              <a:rPr sz="2000" spc="204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chemeClr val="bg1"/>
                </a:solidFill>
                <a:latin typeface="Cambria"/>
                <a:cs typeface="Cambria"/>
              </a:rPr>
              <a:t>dress</a:t>
            </a:r>
            <a:r>
              <a:rPr sz="2000" spc="2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chemeClr val="bg1"/>
                </a:solidFill>
                <a:latin typeface="Cambria"/>
                <a:cs typeface="Cambria"/>
              </a:rPr>
              <a:t>along</a:t>
            </a:r>
            <a:r>
              <a:rPr sz="2000" spc="23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chemeClr val="bg1"/>
                </a:solidFill>
                <a:latin typeface="Cambria"/>
                <a:cs typeface="Cambria"/>
              </a:rPr>
              <a:t>with</a:t>
            </a:r>
            <a:r>
              <a:rPr sz="2000" spc="18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z="2000" spc="130" dirty="0">
                <a:solidFill>
                  <a:schemeClr val="bg1"/>
                </a:solidFill>
                <a:latin typeface="Cambria"/>
                <a:cs typeface="Cambria"/>
              </a:rPr>
              <a:t>I-card.</a:t>
            </a:r>
            <a:endParaRPr sz="200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21" name="object 10"/>
          <p:cNvSpPr txBox="1">
            <a:spLocks/>
          </p:cNvSpPr>
          <p:nvPr/>
        </p:nvSpPr>
        <p:spPr>
          <a:xfrm>
            <a:off x="2590800" y="304800"/>
            <a:ext cx="335152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Birthday</a:t>
            </a:r>
            <a:r>
              <a:rPr kumimoji="0" lang="en-US" sz="4000" b="0" i="0" u="none" strike="noStrike" kern="0" cap="none" spc="-19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Policy</a:t>
            </a:r>
            <a:endParaRPr kumimoji="0" lang="en-US" sz="4000" b="0" i="0" u="none" strike="noStrike" kern="0" cap="none" spc="-1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grpSp>
        <p:nvGrpSpPr>
          <p:cNvPr id="22" name="object 15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3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4" name="object 17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grpSp>
        <p:nvGrpSpPr>
          <p:cNvPr id="26" name="object 11"/>
          <p:cNvGrpSpPr/>
          <p:nvPr/>
        </p:nvGrpSpPr>
        <p:grpSpPr>
          <a:xfrm>
            <a:off x="448055" y="18288"/>
            <a:ext cx="8305800" cy="1518919"/>
            <a:chOff x="448055" y="18288"/>
            <a:chExt cx="8305800" cy="1518919"/>
          </a:xfrm>
        </p:grpSpPr>
        <p:pic>
          <p:nvPicPr>
            <p:cNvPr id="27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8055" y="18288"/>
              <a:ext cx="1518920" cy="1518919"/>
            </a:xfrm>
            <a:prstGeom prst="rect">
              <a:avLst/>
            </a:prstGeom>
          </p:spPr>
        </p:pic>
        <p:pic>
          <p:nvPicPr>
            <p:cNvPr id="28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200" y="152400"/>
              <a:ext cx="1142999" cy="1143000"/>
            </a:xfrm>
            <a:prstGeom prst="rect">
              <a:avLst/>
            </a:prstGeom>
          </p:spPr>
        </p:pic>
        <p:pic>
          <p:nvPicPr>
            <p:cNvPr id="29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67600" y="76200"/>
              <a:ext cx="1286255" cy="8808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584" cy="2217292"/>
            <a:chOff x="-822" y="0"/>
            <a:chExt cx="9145584" cy="2217292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969276"/>
              <a:ext cx="9139174" cy="1248016"/>
            </a:xfrm>
            <a:prstGeom prst="rect">
              <a:avLst/>
            </a:prstGeom>
          </p:spPr>
        </p:pic>
      </p:grpSp>
      <p:pic>
        <p:nvPicPr>
          <p:cNvPr id="23554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1165" y="1113456"/>
            <a:ext cx="3034635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24400" y="1113456"/>
            <a:ext cx="3048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" name="object 10"/>
          <p:cNvSpPr txBox="1">
            <a:spLocks/>
          </p:cNvSpPr>
          <p:nvPr/>
        </p:nvSpPr>
        <p:spPr>
          <a:xfrm>
            <a:off x="2133600" y="304800"/>
            <a:ext cx="481203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30295" algn="l"/>
              </a:tabLst>
              <a:defRPr/>
            </a:pPr>
            <a:r>
              <a:rPr kumimoji="0" lang="en-US" sz="4000" b="0" i="0" u="none" strike="noStrike" kern="0" cap="none" spc="-7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M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edical </a:t>
            </a:r>
            <a:r>
              <a:rPr kumimoji="0" lang="en-US" sz="4000" b="0" i="0" u="none" strike="noStrike" kern="0" cap="none" spc="-8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H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ealth	</a:t>
            </a:r>
            <a:r>
              <a:rPr kumimoji="0" lang="en-US" sz="4000" b="0" i="0" u="none" strike="noStrike" kern="0" cap="none" spc="-14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F</a:t>
            </a:r>
            <a:r>
              <a:rPr kumimoji="0" lang="en-US" sz="4000" b="0" i="0" u="none" strike="noStrike" kern="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orm</a:t>
            </a:r>
            <a:endParaRPr kumimoji="0" lang="en-US" sz="4000" b="0" i="0" u="none" strike="noStrike" kern="0" cap="none" spc="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pic>
        <p:nvPicPr>
          <p:cNvPr id="29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7200" y="152400"/>
            <a:ext cx="1033273" cy="975359"/>
          </a:xfrm>
          <a:prstGeom prst="rect">
            <a:avLst/>
          </a:prstGeom>
        </p:spPr>
      </p:pic>
      <p:grpSp>
        <p:nvGrpSpPr>
          <p:cNvPr id="40" name="object 15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41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42" name="object 17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pic>
        <p:nvPicPr>
          <p:cNvPr id="4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67600" y="76200"/>
            <a:ext cx="1286255" cy="88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pic>
        <p:nvPicPr>
          <p:cNvPr id="24578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object 10"/>
          <p:cNvSpPr txBox="1">
            <a:spLocks/>
          </p:cNvSpPr>
          <p:nvPr/>
        </p:nvSpPr>
        <p:spPr>
          <a:xfrm>
            <a:off x="2362200" y="457200"/>
            <a:ext cx="45021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Health</a:t>
            </a:r>
            <a:r>
              <a:rPr kumimoji="0" lang="en-US" sz="4000" b="0" i="0" u="none" strike="noStrike" kern="0" cap="none" spc="-1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And</a:t>
            </a:r>
            <a:r>
              <a:rPr kumimoji="0" lang="en-US" sz="4000" b="0" i="0" u="none" strike="noStrike" kern="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0" i="0" u="none" strike="noStrike" kern="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Hygiene</a:t>
            </a:r>
            <a:endParaRPr kumimoji="0" lang="en-US" sz="4000" b="0" i="0" u="none" strike="noStrike" kern="0" cap="none" spc="-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grpSp>
        <p:nvGrpSpPr>
          <p:cNvPr id="23" name="object 11"/>
          <p:cNvGrpSpPr/>
          <p:nvPr/>
        </p:nvGrpSpPr>
        <p:grpSpPr>
          <a:xfrm>
            <a:off x="609600" y="0"/>
            <a:ext cx="8144255" cy="914400"/>
            <a:chOff x="609600" y="0"/>
            <a:chExt cx="8144255" cy="914400"/>
          </a:xfrm>
        </p:grpSpPr>
        <p:pic>
          <p:nvPicPr>
            <p:cNvPr id="25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" y="0"/>
              <a:ext cx="990600" cy="914400"/>
            </a:xfrm>
            <a:prstGeom prst="rect">
              <a:avLst/>
            </a:prstGeom>
          </p:spPr>
        </p:pic>
        <p:pic>
          <p:nvPicPr>
            <p:cNvPr id="26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7600" y="0"/>
              <a:ext cx="1286255" cy="880872"/>
            </a:xfrm>
            <a:prstGeom prst="rect">
              <a:avLst/>
            </a:prstGeom>
          </p:spPr>
        </p:pic>
      </p:grpSp>
      <p:sp>
        <p:nvSpPr>
          <p:cNvPr id="27" name="object 15"/>
          <p:cNvSpPr txBox="1"/>
          <p:nvPr/>
        </p:nvSpPr>
        <p:spPr>
          <a:xfrm>
            <a:off x="1219200" y="1447800"/>
            <a:ext cx="67056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1086485" indent="-1955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95580" algn="l"/>
              </a:tabLst>
            </a:pP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r>
              <a:rPr sz="2400" spc="-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some</a:t>
            </a:r>
            <a:r>
              <a:rPr sz="2400" spc="-12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cases,</a:t>
            </a:r>
            <a:r>
              <a:rPr sz="2400" spc="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if</a:t>
            </a:r>
            <a:r>
              <a:rPr sz="2400" spc="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2400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medical</a:t>
            </a:r>
            <a:r>
              <a:rPr sz="2400"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attention</a:t>
            </a:r>
            <a:r>
              <a:rPr sz="2400" spc="-1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is</a:t>
            </a:r>
            <a:r>
              <a:rPr sz="2400" spc="-10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required </a:t>
            </a:r>
            <a:r>
              <a:rPr sz="2400" spc="-5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specially</a:t>
            </a:r>
            <a:r>
              <a:rPr sz="2400"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please</a:t>
            </a:r>
            <a:r>
              <a:rPr sz="2400"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onstantia"/>
                <a:cs typeface="Constantia"/>
              </a:rPr>
              <a:t>keep</a:t>
            </a:r>
            <a:r>
              <a:rPr sz="2400"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2400"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authorities</a:t>
            </a:r>
            <a:r>
              <a:rPr sz="2400" spc="-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of</a:t>
            </a:r>
            <a:r>
              <a:rPr sz="2400" spc="1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2400"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school</a:t>
            </a:r>
            <a:endParaRPr sz="24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34950" marR="5080" indent="5715">
              <a:lnSpc>
                <a:spcPct val="100000"/>
              </a:lnSpc>
            </a:pP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informed</a:t>
            </a:r>
            <a:r>
              <a:rPr sz="2400" spc="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r>
              <a:rPr sz="2400" spc="-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onstantia"/>
                <a:cs typeface="Constantia"/>
              </a:rPr>
              <a:t>written</a:t>
            </a:r>
            <a:r>
              <a:rPr sz="2400"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at</a:t>
            </a:r>
            <a:r>
              <a:rPr sz="2400"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all</a:t>
            </a:r>
            <a:r>
              <a:rPr sz="2400" spc="-2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times</a:t>
            </a:r>
            <a:r>
              <a:rPr sz="2400"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with</a:t>
            </a:r>
            <a:r>
              <a:rPr sz="2400"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doctor’s</a:t>
            </a:r>
            <a:r>
              <a:rPr sz="2400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prescription </a:t>
            </a:r>
            <a:r>
              <a:rPr sz="2400" spc="-5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attached.</a:t>
            </a:r>
            <a:endParaRPr sz="24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95580" marR="273050" indent="-19558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95580" algn="l"/>
              </a:tabLst>
            </a:pP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No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student should </a:t>
            </a:r>
            <a:r>
              <a:rPr sz="2400" spc="-15" dirty="0">
                <a:solidFill>
                  <a:schemeClr val="bg1"/>
                </a:solidFill>
                <a:latin typeface="Constantia"/>
                <a:cs typeface="Constantia"/>
              </a:rPr>
              <a:t>attend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school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if he/she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is suffering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 with</a:t>
            </a:r>
            <a:r>
              <a:rPr sz="2400"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serious</a:t>
            </a:r>
            <a:r>
              <a:rPr sz="2400"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or</a:t>
            </a:r>
            <a:r>
              <a:rPr sz="2400" spc="-1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contagious</a:t>
            </a:r>
            <a:r>
              <a:rPr sz="2400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disease.</a:t>
            </a:r>
            <a:r>
              <a:rPr sz="2400" spc="-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They</a:t>
            </a:r>
            <a:r>
              <a:rPr sz="2400" spc="-1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will</a:t>
            </a:r>
            <a:r>
              <a:rPr sz="2400" spc="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be</a:t>
            </a:r>
            <a:r>
              <a:rPr sz="2400" spc="-1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onstantia"/>
                <a:cs typeface="Constantia"/>
              </a:rPr>
              <a:t>allowed </a:t>
            </a:r>
            <a:r>
              <a:rPr sz="2400" spc="-5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onstantia"/>
                <a:cs typeface="Constantia"/>
              </a:rPr>
              <a:t>to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attend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the school 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again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when 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a medical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certificate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is </a:t>
            </a:r>
            <a:r>
              <a:rPr sz="2400" spc="-5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produced.</a:t>
            </a:r>
            <a:endParaRPr sz="24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95580" marR="758825" indent="-195580">
              <a:lnSpc>
                <a:spcPct val="100000"/>
              </a:lnSpc>
              <a:buFont typeface="Arial MT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Please</a:t>
            </a:r>
            <a:r>
              <a:rPr sz="2400"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5" dirty="0">
                <a:solidFill>
                  <a:schemeClr val="bg1"/>
                </a:solidFill>
                <a:latin typeface="Constantia"/>
                <a:cs typeface="Constantia"/>
              </a:rPr>
              <a:t>fill</a:t>
            </a:r>
            <a:r>
              <a:rPr sz="2400"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2400" spc="-10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details</a:t>
            </a:r>
            <a:r>
              <a:rPr sz="2400"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r>
              <a:rPr sz="2400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2400"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Health</a:t>
            </a:r>
            <a:r>
              <a:rPr sz="2400"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form.</a:t>
            </a:r>
            <a:r>
              <a:rPr sz="2400" spc="-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2400"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Health </a:t>
            </a:r>
            <a:r>
              <a:rPr sz="2400" spc="-5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onstantia"/>
                <a:cs typeface="Constantia"/>
              </a:rPr>
              <a:t>f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orm</a:t>
            </a:r>
            <a:r>
              <a:rPr sz="2400"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hould</a:t>
            </a:r>
            <a:r>
              <a:rPr sz="2400" spc="2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be</a:t>
            </a:r>
            <a:r>
              <a:rPr sz="2400"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45" dirty="0">
                <a:solidFill>
                  <a:schemeClr val="bg1"/>
                </a:solidFill>
                <a:latin typeface="Constantia"/>
                <a:cs typeface="Constantia"/>
              </a:rPr>
              <a:t>f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ille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2400" spc="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onstantia"/>
                <a:cs typeface="Constantia"/>
              </a:rPr>
              <a:t>b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y</a:t>
            </a:r>
            <a:r>
              <a:rPr sz="2400" spc="-1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Constantia"/>
                <a:cs typeface="Constantia"/>
              </a:rPr>
              <a:t>y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our</a:t>
            </a:r>
            <a:r>
              <a:rPr sz="2400" spc="-10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Constantia"/>
                <a:cs typeface="Constantia"/>
              </a:rPr>
              <a:t>F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2400" spc="5" dirty="0">
                <a:solidFill>
                  <a:schemeClr val="bg1"/>
                </a:solidFill>
                <a:latin typeface="Constantia"/>
                <a:cs typeface="Constantia"/>
              </a:rPr>
              <a:t>m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sz="2400" spc="-35" dirty="0">
                <a:solidFill>
                  <a:schemeClr val="bg1"/>
                </a:solidFill>
                <a:latin typeface="Constantia"/>
                <a:cs typeface="Constantia"/>
              </a:rPr>
              <a:t>l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y</a:t>
            </a:r>
            <a:r>
              <a:rPr sz="2400" spc="-12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doc</a:t>
            </a:r>
            <a:r>
              <a:rPr sz="2400" spc="-35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or</a:t>
            </a:r>
            <a:r>
              <a:rPr sz="2400" spc="-1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or</a:t>
            </a:r>
            <a:r>
              <a:rPr sz="2400" spc="-1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2400" spc="-30" dirty="0">
                <a:solidFill>
                  <a:schemeClr val="bg1"/>
                </a:solidFill>
                <a:latin typeface="Constantia"/>
                <a:cs typeface="Constantia"/>
              </a:rPr>
              <a:t>n</a:t>
            </a:r>
            <a:r>
              <a:rPr sz="2400" dirty="0">
                <a:solidFill>
                  <a:schemeClr val="bg1"/>
                </a:solidFill>
                <a:latin typeface="Constantia"/>
                <a:cs typeface="Constantia"/>
              </a:rPr>
              <a:t>y 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Paediatrician</a:t>
            </a:r>
            <a:r>
              <a:rPr sz="2400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5" dirty="0">
                <a:solidFill>
                  <a:schemeClr val="bg1"/>
                </a:solidFill>
                <a:latin typeface="Constantia"/>
                <a:cs typeface="Constantia"/>
              </a:rPr>
              <a:t>only.</a:t>
            </a:r>
            <a:endParaRPr sz="240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grpSp>
        <p:nvGrpSpPr>
          <p:cNvPr id="28" name="object 16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9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30" name="object 18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822" y="0"/>
            <a:ext cx="9145584" cy="1020572"/>
          </a:xfrm>
          <a:prstGeom prst="rect">
            <a:avLst/>
          </a:prstGeom>
        </p:spPr>
      </p:pic>
      <p:pic>
        <p:nvPicPr>
          <p:cNvPr id="25602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1" name="object 12"/>
          <p:cNvGrpSpPr/>
          <p:nvPr/>
        </p:nvGrpSpPr>
        <p:grpSpPr>
          <a:xfrm>
            <a:off x="685800" y="0"/>
            <a:ext cx="7744967" cy="1143000"/>
            <a:chOff x="685800" y="0"/>
            <a:chExt cx="7744967" cy="1143000"/>
          </a:xfrm>
        </p:grpSpPr>
        <p:pic>
          <p:nvPicPr>
            <p:cNvPr id="23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00" y="0"/>
              <a:ext cx="1142999" cy="1143000"/>
            </a:xfrm>
            <a:prstGeom prst="rect">
              <a:avLst/>
            </a:prstGeom>
          </p:spPr>
        </p:pic>
        <p:pic>
          <p:nvPicPr>
            <p:cNvPr id="24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44512" y="0"/>
              <a:ext cx="1286255" cy="880872"/>
            </a:xfrm>
            <a:prstGeom prst="rect">
              <a:avLst/>
            </a:prstGeom>
          </p:spPr>
        </p:pic>
      </p:grpSp>
      <p:grpSp>
        <p:nvGrpSpPr>
          <p:cNvPr id="25" name="object 17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6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7" name="object 19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30" name="object 11"/>
          <p:cNvSpPr txBox="1">
            <a:spLocks/>
          </p:cNvSpPr>
          <p:nvPr/>
        </p:nvSpPr>
        <p:spPr>
          <a:xfrm>
            <a:off x="3276600" y="533400"/>
            <a:ext cx="24244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Kids</a:t>
            </a:r>
            <a:r>
              <a:rPr kumimoji="0" lang="en-US" sz="4000" b="1" i="0" u="none" strike="noStrike" kern="0" cap="none" spc="-1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Zone</a:t>
            </a:r>
            <a:endParaRPr kumimoji="0" lang="en-US" sz="4000" b="1" i="0" u="none" strike="noStrike" kern="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sp>
        <p:nvSpPr>
          <p:cNvPr id="31" name="object 16"/>
          <p:cNvSpPr txBox="1"/>
          <p:nvPr/>
        </p:nvSpPr>
        <p:spPr>
          <a:xfrm>
            <a:off x="1295400" y="1828800"/>
            <a:ext cx="6629401" cy="334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8590" algn="ctr">
              <a:lnSpc>
                <a:spcPct val="100000"/>
              </a:lnSpc>
              <a:spcBef>
                <a:spcPts val="100"/>
              </a:spcBef>
            </a:pPr>
            <a:r>
              <a:rPr sz="2400" b="1" u="heavy" spc="-5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PURPOSE</a:t>
            </a:r>
            <a:endParaRPr lang="en-US" sz="2400" b="1" u="heavy" spc="-5" dirty="0" smtClean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Constantia"/>
              <a:cs typeface="Constantia"/>
            </a:endParaRPr>
          </a:p>
          <a:p>
            <a:pPr marR="148590" algn="ctr">
              <a:lnSpc>
                <a:spcPct val="100000"/>
              </a:lnSpc>
              <a:spcBef>
                <a:spcPts val="100"/>
              </a:spcBef>
            </a:pPr>
            <a:r>
              <a:rPr sz="2400" b="1" smtClean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400" b="1" spc="10" smtClean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spc="-10" smtClean="0">
                <a:solidFill>
                  <a:schemeClr val="bg1"/>
                </a:solidFill>
                <a:latin typeface="Constantia"/>
                <a:cs typeface="Constantia"/>
              </a:rPr>
              <a:t>u</a:t>
            </a:r>
            <a:r>
              <a:rPr sz="2400" b="1" spc="10" smtClean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2400" b="1" spc="5" smtClean="0">
                <a:solidFill>
                  <a:schemeClr val="bg1"/>
                </a:solidFill>
                <a:latin typeface="Constantia"/>
                <a:cs typeface="Constantia"/>
              </a:rPr>
              <a:t>ent</a:t>
            </a:r>
            <a:r>
              <a:rPr sz="2400" b="1" smtClean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400" b="1" spc="-13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learn</a:t>
            </a:r>
            <a:r>
              <a:rPr sz="2400" b="1" spc="-1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Constantia"/>
                <a:cs typeface="Constantia"/>
              </a:rPr>
              <a:t>f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ast</a:t>
            </a:r>
            <a:r>
              <a:rPr sz="2400" b="1" spc="-1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sz="2400" b="1"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2400" b="1" spc="-30" dirty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cu</a:t>
            </a:r>
            <a:r>
              <a:rPr sz="2400" b="1" spc="-50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2400" b="1" spc="-35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400" b="1" spc="-1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spc="20" dirty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sz="2400" b="1" spc="-50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sz="2400" b="1" spc="-10" dirty="0">
                <a:solidFill>
                  <a:schemeClr val="bg1"/>
                </a:solidFill>
                <a:latin typeface="Constantia"/>
                <a:cs typeface="Constantia"/>
              </a:rPr>
              <a:t>u</a:t>
            </a:r>
            <a:r>
              <a:rPr sz="2400" b="1" spc="-20" dirty="0">
                <a:solidFill>
                  <a:schemeClr val="bg1"/>
                </a:solidFill>
                <a:latin typeface="Constantia"/>
                <a:cs typeface="Constantia"/>
              </a:rPr>
              <a:t>g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endParaRPr sz="24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“le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2400" b="1" spc="-5" dirty="0">
                <a:solidFill>
                  <a:schemeClr val="bg1"/>
                </a:solidFill>
                <a:latin typeface="Constantia"/>
                <a:cs typeface="Constantia"/>
              </a:rPr>
              <a:t>rn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ng</a:t>
            </a:r>
            <a:r>
              <a:rPr sz="2400" b="1" spc="-1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-30" dirty="0">
                <a:solidFill>
                  <a:schemeClr val="bg1"/>
                </a:solidFill>
                <a:latin typeface="Constantia"/>
                <a:cs typeface="Constantia"/>
              </a:rPr>
              <a:t>b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y</a:t>
            </a:r>
            <a:r>
              <a:rPr sz="2400" b="1" spc="-1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10" dirty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oin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g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”</a:t>
            </a:r>
            <a:r>
              <a:rPr sz="2400" b="1"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it</a:t>
            </a:r>
            <a:r>
              <a:rPr sz="2400" b="1" spc="-1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-45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400" b="1" spc="-35" dirty="0">
                <a:solidFill>
                  <a:schemeClr val="bg1"/>
                </a:solidFill>
                <a:latin typeface="Constantia"/>
                <a:cs typeface="Constantia"/>
              </a:rPr>
              <a:t>f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ers</a:t>
            </a:r>
            <a:r>
              <a:rPr sz="2400" b="1" spc="-10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-40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sz="2400" b="1" spc="-1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th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400" b="1"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Constantia"/>
                <a:cs typeface="Constantia"/>
              </a:rPr>
              <a:t>kina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400" b="1" spc="-10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th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400" b="1" spc="-15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ic  </a:t>
            </a:r>
            <a:r>
              <a:rPr sz="2400" b="1" spc="10" dirty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400" b="1" spc="-60" dirty="0">
                <a:solidFill>
                  <a:schemeClr val="bg1"/>
                </a:solidFill>
                <a:latin typeface="Constantia"/>
                <a:cs typeface="Constantia"/>
              </a:rPr>
              <a:t>v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elopme</a:t>
            </a:r>
            <a:r>
              <a:rPr sz="2400" b="1" spc="-25" dirty="0">
                <a:solidFill>
                  <a:schemeClr val="bg1"/>
                </a:solidFill>
                <a:latin typeface="Constantia"/>
                <a:cs typeface="Constantia"/>
              </a:rPr>
              <a:t>n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spc="-2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of</a:t>
            </a:r>
            <a:r>
              <a:rPr sz="2400" b="1" spc="-1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2400" b="1" spc="-1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2400" b="1" spc="15" dirty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sz="2400" b="1" spc="10" dirty="0">
                <a:solidFill>
                  <a:schemeClr val="bg1"/>
                </a:solidFill>
                <a:latin typeface="Constantia"/>
                <a:cs typeface="Constantia"/>
              </a:rPr>
              <a:t>ld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r>
              <a:rPr sz="2400" b="1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10" dirty="0">
                <a:solidFill>
                  <a:schemeClr val="bg1"/>
                </a:solidFill>
                <a:latin typeface="Constantia"/>
                <a:cs typeface="Constantia"/>
              </a:rPr>
              <a:t>K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id</a:t>
            </a:r>
            <a:r>
              <a:rPr sz="2400" b="1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-35" dirty="0">
                <a:solidFill>
                  <a:schemeClr val="bg1"/>
                </a:solidFill>
                <a:latin typeface="Constantia"/>
                <a:cs typeface="Constantia"/>
              </a:rPr>
              <a:t>z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one</a:t>
            </a:r>
            <a:r>
              <a:rPr sz="2400" b="1"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>
                <a:solidFill>
                  <a:schemeClr val="bg1"/>
                </a:solidFill>
                <a:latin typeface="Constantia"/>
                <a:cs typeface="Constantia"/>
              </a:rPr>
              <a:t>is  </a:t>
            </a:r>
            <a:endParaRPr lang="en-US" sz="2400" b="1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400" b="1" smtClean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400" b="1" spc="-15" smtClean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400" b="1" smtClean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spc="15" smtClean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2400" b="1" smtClean="0">
                <a:solidFill>
                  <a:schemeClr val="bg1"/>
                </a:solidFill>
                <a:latin typeface="Constantia"/>
                <a:cs typeface="Constantia"/>
              </a:rPr>
              <a:t>blish</a:t>
            </a:r>
            <a:r>
              <a:rPr sz="2400" b="1" spc="-15" smtClean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400" b="1" spc="5" smtClean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2400" b="1" spc="-14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wit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sz="2400" b="1" spc="-13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2400" b="1" spc="-1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10" dirty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sz="2400" b="1" spc="-10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r>
              <a:rPr sz="2400" b="1" spc="10" dirty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spc="-1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10">
                <a:solidFill>
                  <a:schemeClr val="bg1"/>
                </a:solidFill>
                <a:latin typeface="Constantia"/>
                <a:cs typeface="Constantia"/>
              </a:rPr>
              <a:t>p</a:t>
            </a:r>
            <a:r>
              <a:rPr sz="2400" b="1" spc="-10">
                <a:solidFill>
                  <a:schemeClr val="bg1"/>
                </a:solidFill>
                <a:latin typeface="Constantia"/>
                <a:cs typeface="Constantia"/>
              </a:rPr>
              <a:t>u</a:t>
            </a:r>
            <a:r>
              <a:rPr sz="2400" b="1" spc="-5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2400" b="1" spc="15">
                <a:solidFill>
                  <a:schemeClr val="bg1"/>
                </a:solidFill>
                <a:latin typeface="Constantia"/>
                <a:cs typeface="Constantia"/>
              </a:rPr>
              <a:t>p</a:t>
            </a:r>
            <a:r>
              <a:rPr sz="2400" b="1" spc="5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sz="2400" b="1" spc="-2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400" b="1" spc="5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400" b="1" spc="-19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endParaRPr lang="en-US" sz="2400" b="1" spc="-195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400" b="1" smtClean="0">
                <a:solidFill>
                  <a:schemeClr val="bg1"/>
                </a:solidFill>
                <a:latin typeface="Constantia"/>
                <a:cs typeface="Constantia"/>
              </a:rPr>
              <a:t>of</a:t>
            </a:r>
            <a:r>
              <a:rPr sz="2400" b="1" spc="5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10" dirty="0">
                <a:solidFill>
                  <a:schemeClr val="bg1"/>
                </a:solidFill>
                <a:latin typeface="Constantia"/>
                <a:cs typeface="Constantia"/>
              </a:rPr>
              <a:t>m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aking  students 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learn </a:t>
            </a:r>
            <a:r>
              <a:rPr sz="2400" b="1" spc="-5">
                <a:solidFill>
                  <a:schemeClr val="bg1"/>
                </a:solidFill>
                <a:latin typeface="Constantia"/>
                <a:cs typeface="Constantia"/>
              </a:rPr>
              <a:t>fast </a:t>
            </a:r>
            <a:endParaRPr lang="en-US" sz="2400" b="1" spc="-5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400" b="1" smtClean="0">
                <a:solidFill>
                  <a:schemeClr val="bg1"/>
                </a:solidFill>
                <a:latin typeface="Constantia"/>
                <a:cs typeface="Constantia"/>
              </a:rPr>
              <a:t>with </a:t>
            </a:r>
            <a:r>
              <a:rPr sz="2400" b="1" spc="-10">
                <a:solidFill>
                  <a:schemeClr val="bg1"/>
                </a:solidFill>
                <a:latin typeface="Constantia"/>
                <a:cs typeface="Constantia"/>
              </a:rPr>
              <a:t>interesting </a:t>
            </a:r>
            <a:r>
              <a:rPr sz="2400" b="1" spc="-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10" smtClean="0">
                <a:solidFill>
                  <a:schemeClr val="bg1"/>
                </a:solidFill>
                <a:latin typeface="Constantia"/>
                <a:cs typeface="Constantia"/>
              </a:rPr>
              <a:t>m</a:t>
            </a:r>
            <a:r>
              <a:rPr sz="2400" b="1" smtClean="0">
                <a:solidFill>
                  <a:schemeClr val="bg1"/>
                </a:solidFill>
                <a:latin typeface="Constantia"/>
                <a:cs typeface="Constantia"/>
              </a:rPr>
              <a:t>et</a:t>
            </a:r>
            <a:r>
              <a:rPr sz="2400" b="1" spc="20" smtClean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sz="2400" b="1" spc="5" smtClean="0">
                <a:solidFill>
                  <a:schemeClr val="bg1"/>
                </a:solidFill>
                <a:latin typeface="Constantia"/>
                <a:cs typeface="Constantia"/>
              </a:rPr>
              <a:t>odo</a:t>
            </a:r>
            <a:r>
              <a:rPr sz="2400" b="1" spc="-15" smtClean="0">
                <a:solidFill>
                  <a:schemeClr val="bg1"/>
                </a:solidFill>
                <a:latin typeface="Constantia"/>
                <a:cs typeface="Constantia"/>
              </a:rPr>
              <a:t>l</a:t>
            </a:r>
            <a:r>
              <a:rPr sz="2400" b="1" spc="5" smtClean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sz="2400" b="1" spc="50" smtClean="0">
                <a:solidFill>
                  <a:schemeClr val="bg1"/>
                </a:solidFill>
                <a:latin typeface="Constantia"/>
                <a:cs typeface="Constantia"/>
              </a:rPr>
              <a:t>g</a:t>
            </a:r>
            <a:r>
              <a:rPr sz="2400" b="1" spc="5" smtClean="0">
                <a:solidFill>
                  <a:schemeClr val="bg1"/>
                </a:solidFill>
                <a:latin typeface="Constantia"/>
                <a:cs typeface="Constantia"/>
              </a:rPr>
              <a:t>y</a:t>
            </a:r>
            <a:r>
              <a:rPr sz="2400" b="1" spc="-19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endParaRPr lang="en-US" sz="2400" b="1" spc="-190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400" b="1" spc="10" smtClean="0">
                <a:solidFill>
                  <a:schemeClr val="bg1"/>
                </a:solidFill>
                <a:latin typeface="Constantia"/>
                <a:cs typeface="Constantia"/>
              </a:rPr>
              <a:t>p</a:t>
            </a:r>
            <a:r>
              <a:rPr sz="2400" b="1" spc="-50" smtClean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2400" b="1" spc="5" smtClean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2400" b="1" spc="15" smtClean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2400" b="1" smtClean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spc="5" smtClean="0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sz="2400" b="1" smtClean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2400" b="1" spc="15" smtClean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2400" b="1" smtClean="0">
                <a:solidFill>
                  <a:schemeClr val="bg1"/>
                </a:solidFill>
                <a:latin typeface="Constantia"/>
                <a:cs typeface="Constantia"/>
              </a:rPr>
              <a:t>l</a:t>
            </a:r>
            <a:r>
              <a:rPr sz="2400" b="1" spc="-8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ba</a:t>
            </a:r>
            <a:r>
              <a:rPr sz="2400" b="1" spc="-15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ed</a:t>
            </a:r>
            <a:r>
              <a:rPr sz="2400" b="1" spc="-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2400" b="1" spc="15" dirty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spc="-15" dirty="0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v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sz="2400" b="1" spc="-20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sz="2400" b="1" spc="-15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400" b="1" spc="-20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2400" b="1" spc="-40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e  i</a:t>
            </a:r>
            <a:r>
              <a:rPr sz="2400" b="1" spc="20" dirty="0">
                <a:solidFill>
                  <a:schemeClr val="bg1"/>
                </a:solidFill>
                <a:latin typeface="Constantia"/>
                <a:cs typeface="Constantia"/>
              </a:rPr>
              <a:t>m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pl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400" b="1" spc="15" dirty="0">
                <a:solidFill>
                  <a:schemeClr val="bg1"/>
                </a:solidFill>
                <a:latin typeface="Constantia"/>
                <a:cs typeface="Constantia"/>
              </a:rPr>
              <a:t>m</a:t>
            </a:r>
            <a:r>
              <a:rPr sz="2400" b="1" spc="-25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n</a:t>
            </a:r>
            <a:r>
              <a:rPr sz="2400" b="1" spc="-60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400" b="1" spc="-10" dirty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r>
              <a:rPr sz="2400" b="1" spc="-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-35" dirty="0">
                <a:solidFill>
                  <a:schemeClr val="bg1"/>
                </a:solidFill>
                <a:latin typeface="Constantia"/>
                <a:cs typeface="Constantia"/>
              </a:rPr>
              <a:t>f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or</a:t>
            </a:r>
            <a:r>
              <a:rPr sz="2400" b="1"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be</a:t>
            </a:r>
            <a:r>
              <a:rPr sz="2400" b="1" spc="-45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spc="-40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er</a:t>
            </a:r>
            <a:r>
              <a:rPr sz="2400" b="1" spc="-1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Constantia"/>
                <a:cs typeface="Constantia"/>
              </a:rPr>
              <a:t>u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n</a:t>
            </a:r>
            <a:r>
              <a:rPr sz="2400" b="1" spc="15" dirty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erst</a:t>
            </a:r>
            <a:r>
              <a:rPr sz="2400" b="1" spc="-15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2400" b="1" spc="5" dirty="0">
                <a:solidFill>
                  <a:schemeClr val="bg1"/>
                </a:solidFill>
                <a:latin typeface="Constantia"/>
                <a:cs typeface="Constantia"/>
              </a:rPr>
              <a:t>n</a:t>
            </a:r>
            <a:r>
              <a:rPr sz="2400" b="1" spc="-10" dirty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sz="2400" b="1" spc="-15" dirty="0">
                <a:solidFill>
                  <a:schemeClr val="bg1"/>
                </a:solidFill>
                <a:latin typeface="Constantia"/>
                <a:cs typeface="Constantia"/>
              </a:rPr>
              <a:t>n</a:t>
            </a:r>
            <a:r>
              <a:rPr sz="2400" b="1" spc="-70" dirty="0">
                <a:solidFill>
                  <a:schemeClr val="bg1"/>
                </a:solidFill>
                <a:latin typeface="Constantia"/>
                <a:cs typeface="Constantia"/>
              </a:rPr>
              <a:t>g</a:t>
            </a:r>
            <a:r>
              <a:rPr sz="2400" b="1" dirty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endParaRPr sz="2400">
              <a:solidFill>
                <a:schemeClr val="bg1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822" y="0"/>
            <a:ext cx="9145584" cy="10205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92608"/>
            <a:ext cx="9139174" cy="1336421"/>
          </a:xfrm>
          <a:prstGeom prst="rect">
            <a:avLst/>
          </a:prstGeom>
        </p:spPr>
      </p:pic>
      <p:pic>
        <p:nvPicPr>
          <p:cNvPr id="26626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9" name="object 16"/>
          <p:cNvGrpSpPr/>
          <p:nvPr/>
        </p:nvGrpSpPr>
        <p:grpSpPr>
          <a:xfrm>
            <a:off x="91439" y="0"/>
            <a:ext cx="1518920" cy="1323594"/>
            <a:chOff x="91439" y="0"/>
            <a:chExt cx="1518920" cy="1323594"/>
          </a:xfrm>
        </p:grpSpPr>
        <p:pic>
          <p:nvPicPr>
            <p:cNvPr id="20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39" y="0"/>
              <a:ext cx="1518920" cy="1323594"/>
            </a:xfrm>
            <a:prstGeom prst="rect">
              <a:avLst/>
            </a:prstGeom>
          </p:spPr>
        </p:pic>
        <p:pic>
          <p:nvPicPr>
            <p:cNvPr id="21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000" y="0"/>
              <a:ext cx="1143000" cy="1143000"/>
            </a:xfrm>
            <a:prstGeom prst="rect">
              <a:avLst/>
            </a:prstGeom>
          </p:spPr>
        </p:pic>
      </p:grpSp>
      <p:sp>
        <p:nvSpPr>
          <p:cNvPr id="23" name="object 15"/>
          <p:cNvSpPr txBox="1">
            <a:spLocks/>
          </p:cNvSpPr>
          <p:nvPr/>
        </p:nvSpPr>
        <p:spPr>
          <a:xfrm>
            <a:off x="2514600" y="1295400"/>
            <a:ext cx="4368800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6915" marR="5080" lvl="0" indent="-70485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“Its</a:t>
            </a:r>
            <a:r>
              <a:rPr kumimoji="0" lang="en-US" sz="2800" b="0" i="0" u="none" strike="noStrike" kern="0" cap="none" spc="-1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28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Not</a:t>
            </a:r>
            <a:r>
              <a:rPr kumimoji="0" lang="en-US" sz="2800" b="0" i="0" u="none" strike="noStrike" kern="0" cap="none" spc="-8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2800" b="0" i="0" u="none" strike="noStrike" kern="0" cap="none" spc="-3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How</a:t>
            </a:r>
            <a:r>
              <a:rPr kumimoji="0" lang="en-US" sz="2800" b="0" i="0" u="none" strike="noStrike" kern="0" cap="none" spc="-10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Smart</a:t>
            </a:r>
            <a:r>
              <a:rPr kumimoji="0" lang="en-US" sz="2800" b="0" i="0" u="none" strike="noStrike" kern="0" cap="none" spc="-17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2800" b="0" i="0" u="none" strike="noStrike" kern="0" cap="none" spc="-7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You</a:t>
            </a:r>
            <a:r>
              <a:rPr kumimoji="0" lang="en-US" sz="2800" b="0" i="0" u="none" strike="noStrike" kern="0" cap="none" spc="-6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28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Are,</a:t>
            </a:r>
          </a:p>
          <a:p>
            <a:pPr marL="716915" marR="5080" lvl="0" indent="-70485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i</a:t>
            </a:r>
            <a:r>
              <a:rPr kumimoji="0" lang="en-US" sz="28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s</a:t>
            </a:r>
            <a:r>
              <a:rPr kumimoji="0" lang="en-US" sz="2800" b="0" i="0" u="none" strike="noStrike" kern="0" cap="none" spc="-6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2800" b="0" i="0" u="none" strike="noStrike" kern="0" cap="none" spc="-6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H</a:t>
            </a:r>
            <a:r>
              <a:rPr kumimoji="0" lang="en-US" sz="2800" b="0" i="0" u="none" strike="noStrike" kern="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o</a:t>
            </a:r>
            <a:r>
              <a:rPr kumimoji="0" lang="en-US" sz="2800" b="0" i="0" u="none" strike="noStrike" kern="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w</a:t>
            </a:r>
            <a:r>
              <a:rPr kumimoji="0" lang="en-US" sz="28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2800" b="0" i="0" u="none" strike="noStrike" kern="0" cap="none" spc="-22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Y</a:t>
            </a:r>
            <a:r>
              <a:rPr kumimoji="0" lang="en-US" sz="2800" b="0" i="0" u="none" strike="noStrike" kern="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ou</a:t>
            </a:r>
            <a:r>
              <a:rPr kumimoji="0" lang="en-US" sz="2800" b="0" i="0" u="none" strike="noStrike" kern="0" cap="none" spc="-7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A</a:t>
            </a:r>
            <a:r>
              <a:rPr kumimoji="0" lang="en-US" sz="2800" b="0" i="0" u="none" strike="noStrike" kern="0" cap="none" spc="-4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r</a:t>
            </a:r>
            <a:r>
              <a:rPr kumimoji="0" lang="en-US" sz="2800" b="0" i="0" u="none" strike="noStrike" kern="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e</a:t>
            </a:r>
            <a:r>
              <a:rPr kumimoji="0" lang="en-US" sz="2800" b="0" i="0" u="none" strike="noStrike" kern="0" cap="none" spc="-8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2800" b="0" i="0" u="none" strike="noStrike" kern="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Smar</a:t>
            </a:r>
            <a:r>
              <a:rPr kumimoji="0" lang="en-US" sz="28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t</a:t>
            </a:r>
            <a:r>
              <a:rPr kumimoji="0" lang="en-US" sz="2800" b="0" i="0" u="none" strike="noStrike" kern="0" cap="none" spc="-26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”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sp>
        <p:nvSpPr>
          <p:cNvPr id="28" name="object 10"/>
          <p:cNvSpPr txBox="1"/>
          <p:nvPr/>
        </p:nvSpPr>
        <p:spPr>
          <a:xfrm>
            <a:off x="1905000" y="228600"/>
            <a:ext cx="5139055" cy="8382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753235" marR="5080" indent="-1741170">
              <a:lnSpc>
                <a:spcPts val="3030"/>
              </a:lnSpc>
              <a:spcBef>
                <a:spcPts val="484"/>
              </a:spcBef>
            </a:pPr>
            <a:r>
              <a:rPr sz="2800" b="1" spc="5" dirty="0">
                <a:solidFill>
                  <a:schemeClr val="bg1"/>
                </a:solidFill>
                <a:latin typeface="Verdana"/>
                <a:cs typeface="Verdana"/>
              </a:rPr>
              <a:t>MULTIPLE</a:t>
            </a:r>
            <a:r>
              <a:rPr sz="2800" b="1" spc="-12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800" b="1" spc="5" dirty="0">
                <a:solidFill>
                  <a:schemeClr val="bg1"/>
                </a:solidFill>
                <a:latin typeface="Verdana"/>
                <a:cs typeface="Verdana"/>
              </a:rPr>
              <a:t>INTELLIGENCE </a:t>
            </a:r>
            <a:r>
              <a:rPr sz="2800" b="1" spc="-94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800" b="1" spc="5" dirty="0">
                <a:solidFill>
                  <a:schemeClr val="bg1"/>
                </a:solidFill>
                <a:latin typeface="Verdana"/>
                <a:cs typeface="Verdana"/>
              </a:rPr>
              <a:t>THEORY</a:t>
            </a:r>
            <a:endParaRPr sz="2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26627" name="Picture 3" descr="C:\Users\USER\Desktop\k.PNG"/>
          <p:cNvPicPr>
            <a:picLocks noChangeAspect="1" noChangeArrowheads="1"/>
          </p:cNvPicPr>
          <p:nvPr/>
        </p:nvPicPr>
        <p:blipFill>
          <a:blip r:embed="rId10"/>
          <a:srcRect l="10059" t="4224" r="12819" b="9181"/>
          <a:stretch>
            <a:fillRect/>
          </a:stretch>
        </p:blipFill>
        <p:spPr bwMode="auto">
          <a:xfrm>
            <a:off x="2286000" y="2259496"/>
            <a:ext cx="4495800" cy="3684104"/>
          </a:xfrm>
          <a:prstGeom prst="rect">
            <a:avLst/>
          </a:prstGeom>
          <a:noFill/>
        </p:spPr>
      </p:pic>
      <p:grpSp>
        <p:nvGrpSpPr>
          <p:cNvPr id="29" name="object 17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0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31" name="object 19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pic>
        <p:nvPicPr>
          <p:cNvPr id="33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467600" y="0"/>
            <a:ext cx="1286255" cy="88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584" cy="2070988"/>
            <a:chOff x="-822" y="0"/>
            <a:chExt cx="9145584" cy="2070988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829119"/>
              <a:ext cx="9139174" cy="124186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224273" y="3634232"/>
            <a:ext cx="639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ESP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40529" y="2066924"/>
            <a:ext cx="5803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Inquirer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6228" y="2204719"/>
            <a:ext cx="501015" cy="3937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37160" marR="5080" indent="-125095">
              <a:lnSpc>
                <a:spcPts val="1340"/>
              </a:lnSpc>
              <a:spcBef>
                <a:spcPts val="320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Co</a:t>
            </a:r>
            <a:r>
              <a:rPr sz="1300" spc="-3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1300" spc="1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d  </a:t>
            </a:r>
            <a:r>
              <a:rPr sz="1300" spc="-15" dirty="0">
                <a:solidFill>
                  <a:srgbClr val="FFFFFF"/>
                </a:solidFill>
                <a:latin typeface="Arial MT"/>
                <a:cs typeface="Arial MT"/>
              </a:rPr>
              <a:t>ent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20841" y="2643886"/>
            <a:ext cx="535305" cy="7359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3175" algn="ctr">
              <a:lnSpc>
                <a:spcPct val="86200"/>
              </a:lnSpc>
              <a:spcBef>
                <a:spcPts val="310"/>
              </a:spcBef>
            </a:pP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Life- </a:t>
            </a:r>
            <a:r>
              <a:rPr sz="13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Long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 Le</a:t>
            </a:r>
            <a:r>
              <a:rPr sz="130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300" spc="-3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e 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59602" y="3647897"/>
            <a:ext cx="501015" cy="39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55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Empat</a:t>
            </a:r>
            <a:endParaRPr sz="1300">
              <a:latin typeface="Arial MT"/>
              <a:cs typeface="Arial MT"/>
            </a:endParaRPr>
          </a:p>
          <a:p>
            <a:pPr marL="76200">
              <a:lnSpc>
                <a:spcPts val="1455"/>
              </a:lnSpc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hetic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17794" y="4566869"/>
            <a:ext cx="5378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Leader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26228" y="5006162"/>
            <a:ext cx="501650" cy="5651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8415" marR="5080" indent="-6350" algn="just">
              <a:lnSpc>
                <a:spcPts val="1350"/>
              </a:lnSpc>
              <a:spcBef>
                <a:spcPts val="315"/>
              </a:spcBef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Respo 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nsible </a:t>
            </a:r>
            <a:r>
              <a:rPr sz="1300" spc="-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300" spc="1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300" spc="1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300" spc="-30" dirty="0">
                <a:solidFill>
                  <a:srgbClr val="FFFFFF"/>
                </a:solidFill>
                <a:latin typeface="Arial MT"/>
                <a:cs typeface="Arial MT"/>
              </a:rPr>
              <a:t>z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77359" y="5144515"/>
            <a:ext cx="528955" cy="7353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ct val="86200"/>
              </a:lnSpc>
              <a:spcBef>
                <a:spcPts val="310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1300" spc="2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sz="1300" spc="1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ta</a:t>
            </a:r>
            <a:r>
              <a:rPr sz="1300" spc="1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l  y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Respo </a:t>
            </a:r>
            <a:r>
              <a:rPr sz="1300" spc="-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nsible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34841" y="5177104"/>
            <a:ext cx="5505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Lo</a:t>
            </a:r>
            <a:r>
              <a:rPr sz="1300" spc="-15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sz="1300" spc="1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cal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21685" y="4481829"/>
            <a:ext cx="560705" cy="39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5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Innovat</a:t>
            </a:r>
            <a:endParaRPr sz="1300">
              <a:latin typeface="Arial MT"/>
              <a:cs typeface="Arial MT"/>
            </a:endParaRPr>
          </a:p>
          <a:p>
            <a:pPr algn="ctr">
              <a:lnSpc>
                <a:spcPts val="1450"/>
              </a:lnSpc>
            </a:pPr>
            <a:r>
              <a:rPr sz="1300" spc="5" dirty="0">
                <a:solidFill>
                  <a:srgbClr val="FFFFFF"/>
                </a:solidFill>
                <a:latin typeface="Arial MT"/>
                <a:cs typeface="Arial MT"/>
              </a:rPr>
              <a:t>ive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86354" y="3733927"/>
            <a:ext cx="5835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Hea</a:t>
            </a:r>
            <a:r>
              <a:rPr sz="1300" spc="1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300" spc="-30" dirty="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46070" y="2899994"/>
            <a:ext cx="51180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Car</a:t>
            </a:r>
            <a:r>
              <a:rPr sz="1300" spc="2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300" spc="-3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19602" y="2119375"/>
            <a:ext cx="583565" cy="5645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algn="ctr">
              <a:lnSpc>
                <a:spcPts val="1340"/>
              </a:lnSpc>
              <a:spcBef>
                <a:spcPts val="320"/>
              </a:spcBef>
            </a:pP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Eco-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co</a:t>
            </a:r>
            <a:r>
              <a:rPr sz="1300" spc="-3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sc</a:t>
            </a:r>
            <a:r>
              <a:rPr sz="1300" spc="1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300" spc="-5" dirty="0">
                <a:solidFill>
                  <a:srgbClr val="FFFFFF"/>
                </a:solidFill>
                <a:latin typeface="Arial MT"/>
                <a:cs typeface="Arial MT"/>
              </a:rPr>
              <a:t>o  </a:t>
            </a:r>
            <a:r>
              <a:rPr sz="1300" spc="-30" dirty="0">
                <a:solidFill>
                  <a:srgbClr val="FFFFFF"/>
                </a:solidFill>
                <a:latin typeface="Arial MT"/>
                <a:cs typeface="Arial MT"/>
              </a:rPr>
              <a:t>us</a:t>
            </a:r>
            <a:endParaRPr sz="1300">
              <a:latin typeface="Arial MT"/>
              <a:cs typeface="Arial MT"/>
            </a:endParaRPr>
          </a:p>
        </p:txBody>
      </p:sp>
      <p:pic>
        <p:nvPicPr>
          <p:cNvPr id="27650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pic>
        <p:nvPicPr>
          <p:cNvPr id="35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400" y="0"/>
            <a:ext cx="1142999" cy="1143000"/>
          </a:xfrm>
          <a:prstGeom prst="rect">
            <a:avLst/>
          </a:prstGeom>
        </p:spPr>
      </p:pic>
      <p:pic>
        <p:nvPicPr>
          <p:cNvPr id="36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53657" y="0"/>
            <a:ext cx="1286255" cy="880872"/>
          </a:xfrm>
          <a:prstGeom prst="rect">
            <a:avLst/>
          </a:prstGeom>
        </p:spPr>
      </p:pic>
      <p:grpSp>
        <p:nvGrpSpPr>
          <p:cNvPr id="37" name="object 11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8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39" name="object 13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42" name="object 10"/>
          <p:cNvSpPr txBox="1">
            <a:spLocks/>
          </p:cNvSpPr>
          <p:nvPr/>
        </p:nvSpPr>
        <p:spPr>
          <a:xfrm>
            <a:off x="2133600" y="457200"/>
            <a:ext cx="4876800" cy="12452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Emerging</a:t>
            </a:r>
            <a:r>
              <a:rPr kumimoji="0" lang="en-US" sz="4000" b="1" i="0" u="none" strike="noStrike" kern="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Student</a:t>
            </a:r>
            <a:r>
              <a:rPr kumimoji="0" lang="en-US" sz="4000" b="1" i="0" u="none" strike="noStrike" kern="0" cap="none" spc="-13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Profile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pic>
        <p:nvPicPr>
          <p:cNvPr id="27651" name="Picture 3" descr="C:\Users\USER\Desktop\j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52600" y="1905000"/>
            <a:ext cx="5791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905" cy="1443355"/>
            <a:chOff x="-822" y="0"/>
            <a:chExt cx="9145905" cy="144335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5480" y="545642"/>
              <a:ext cx="6386830" cy="7084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3912" y="472389"/>
              <a:ext cx="5563997" cy="9705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1012" y="571500"/>
              <a:ext cx="6260592" cy="58521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722882" y="3055365"/>
            <a:ext cx="963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Cognitive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skills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3702" y="3063621"/>
            <a:ext cx="817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Literacy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skills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1511" y="4103623"/>
            <a:ext cx="1046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marR="5080" indent="-259079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me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spc="30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y 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skills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28674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2000" y="0"/>
            <a:ext cx="1143000" cy="1143000"/>
          </a:xfrm>
          <a:prstGeom prst="rect">
            <a:avLst/>
          </a:prstGeom>
        </p:spPr>
      </p:pic>
      <p:sp>
        <p:nvSpPr>
          <p:cNvPr id="39" name="object 11"/>
          <p:cNvSpPr txBox="1">
            <a:spLocks/>
          </p:cNvSpPr>
          <p:nvPr/>
        </p:nvSpPr>
        <p:spPr>
          <a:xfrm>
            <a:off x="1752600" y="228600"/>
            <a:ext cx="5257800" cy="1031051"/>
          </a:xfrm>
          <a:prstGeom prst="rect">
            <a:avLst/>
          </a:prstGeom>
          <a:ln w="9144">
            <a:noFill/>
          </a:ln>
        </p:spPr>
        <p:txBody>
          <a:bodyPr vert="horz" wrap="square" lIns="0" tIns="20320" rIns="0" bIns="0" rtlCol="0">
            <a:spAutoFit/>
          </a:bodyPr>
          <a:lstStyle/>
          <a:p>
            <a:pPr marL="649605" marR="0" lvl="0" indent="0" algn="ctr" defTabSz="91440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Constantia"/>
              </a:rPr>
              <a:t>Child</a:t>
            </a:r>
            <a:r>
              <a:rPr kumimoji="0" lang="en-US" sz="3200" b="0" i="0" u="none" strike="noStrike" kern="0" cap="none" spc="-2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  <a:ea typeface="+mj-ea"/>
                <a:cs typeface="Constantia"/>
              </a:rPr>
              <a:t> </a:t>
            </a:r>
            <a:r>
              <a:rPr kumimoji="0" lang="en-US" sz="32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  <a:ea typeface="+mj-ea"/>
                <a:cs typeface="Constantia"/>
              </a:rPr>
              <a:t>becomes</a:t>
            </a:r>
          </a:p>
          <a:p>
            <a:pPr marL="649605" marR="0" lvl="0" indent="0" algn="ctr" defTabSz="91440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  <a:ea typeface="+mj-ea"/>
                <a:cs typeface="Constantia"/>
              </a:rPr>
              <a:t>LIFE</a:t>
            </a:r>
            <a:r>
              <a:rPr kumimoji="0" lang="en-US" sz="3200" b="0" i="0" u="none" strike="noStrike" kern="0" cap="none" spc="5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  <a:ea typeface="+mj-ea"/>
                <a:cs typeface="Constantia"/>
              </a:rPr>
              <a:t> </a:t>
            </a:r>
            <a:r>
              <a:rPr kumimoji="0" lang="en-US" sz="3200" b="0" i="0" u="none" strike="noStrike" kern="0" cap="none" spc="-3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  <a:ea typeface="+mj-ea"/>
                <a:cs typeface="Constantia"/>
              </a:rPr>
              <a:t>READY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itchFamily="82" charset="0"/>
              <a:ea typeface="+mj-ea"/>
              <a:cs typeface="Constantia"/>
            </a:endParaRPr>
          </a:p>
        </p:txBody>
      </p:sp>
      <p:sp>
        <p:nvSpPr>
          <p:cNvPr id="40" name="object 32"/>
          <p:cNvSpPr txBox="1"/>
          <p:nvPr/>
        </p:nvSpPr>
        <p:spPr>
          <a:xfrm>
            <a:off x="4648200" y="1600200"/>
            <a:ext cx="3276600" cy="4482637"/>
          </a:xfrm>
          <a:prstGeom prst="rect">
            <a:avLst/>
          </a:prstGeom>
          <a:solidFill>
            <a:srgbClr val="0E6EC5"/>
          </a:solidFill>
          <a:ln w="24384">
            <a:solidFill>
              <a:srgbClr val="085091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324485" indent="-256540">
              <a:lnSpc>
                <a:spcPct val="100000"/>
              </a:lnSpc>
              <a:spcBef>
                <a:spcPts val="395"/>
              </a:spcBef>
              <a:buClr>
                <a:srgbClr val="FFFFFF"/>
              </a:buClr>
              <a:buAutoNum type="arabicPeriod"/>
              <a:tabLst>
                <a:tab pos="325120" algn="l"/>
              </a:tabLst>
            </a:pP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A</a:t>
            </a:r>
            <a:r>
              <a:rPr sz="1600" b="1" u="sng" spc="-2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</a:t>
            </a:r>
            <a:r>
              <a:rPr sz="1600" b="1" u="sng" spc="-3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en</a:t>
            </a:r>
            <a:r>
              <a:rPr sz="1600" b="1" u="sng" spc="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d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an</a:t>
            </a:r>
            <a:r>
              <a:rPr sz="1600" b="1" u="sng" spc="-3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c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e</a:t>
            </a:r>
            <a:r>
              <a:rPr sz="1600" b="1" u="sng" spc="-7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&amp;</a:t>
            </a:r>
            <a:r>
              <a:rPr sz="1600" b="1" u="sng" smtClean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A</a:t>
            </a:r>
            <a:r>
              <a:rPr sz="1600" b="1" u="sng" spc="10" smtClean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s</a:t>
            </a:r>
            <a:r>
              <a:rPr sz="1600" b="1" u="sng" spc="5" smtClean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s</a:t>
            </a:r>
            <a:r>
              <a:rPr sz="1600" b="1" u="sng" smtClean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e</a:t>
            </a:r>
            <a:r>
              <a:rPr sz="1600" b="1" u="sng" spc="10" smtClean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m</a:t>
            </a:r>
            <a:r>
              <a:rPr sz="1600" b="1" u="sng" spc="-20" smtClean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b</a:t>
            </a:r>
            <a:r>
              <a:rPr sz="1600" b="1" u="sng" spc="-30" smtClean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l</a:t>
            </a:r>
            <a:r>
              <a:rPr sz="1600" b="1" u="sng" smtClean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y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buClr>
                <a:srgbClr val="FFFFFF"/>
              </a:buClr>
              <a:buAutoNum type="arabicPeriod" startAt="2"/>
              <a:tabLst>
                <a:tab pos="325120" algn="l"/>
              </a:tabLst>
            </a:pPr>
            <a:r>
              <a:rPr sz="1600" b="1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Free</a:t>
            </a:r>
            <a:r>
              <a:rPr sz="1600" b="1" u="sng" spc="-8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Play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buClr>
                <a:srgbClr val="FFFFFF"/>
              </a:buClr>
              <a:buAutoNum type="arabicPeriod" startAt="2"/>
              <a:tabLst>
                <a:tab pos="325120" algn="l"/>
              </a:tabLst>
            </a:pPr>
            <a:r>
              <a:rPr sz="1600" b="1" u="sng" spc="-3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C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on</a:t>
            </a:r>
            <a:r>
              <a:rPr sz="1600" b="1" u="sng" spc="-3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c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ept</a:t>
            </a:r>
            <a:r>
              <a:rPr sz="1600" b="1" u="sng" spc="-8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</a:t>
            </a:r>
            <a:r>
              <a:rPr sz="1600" b="1" u="sng" spc="-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i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me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AutoNum type="arabicPeriod" startAt="2"/>
              <a:tabLst>
                <a:tab pos="325120" algn="l"/>
              </a:tabLst>
            </a:pP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Math</a:t>
            </a:r>
            <a:r>
              <a:rPr sz="1600" b="1" u="sng" spc="-10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Time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buClr>
                <a:srgbClr val="FFFFFF"/>
              </a:buClr>
              <a:buAutoNum type="arabicPeriod" startAt="2"/>
              <a:tabLst>
                <a:tab pos="325120" algn="l"/>
              </a:tabLst>
            </a:pPr>
            <a:r>
              <a:rPr sz="1600" b="1" u="sng" spc="-4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M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us</a:t>
            </a:r>
            <a:r>
              <a:rPr sz="1600" b="1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i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c</a:t>
            </a:r>
            <a:r>
              <a:rPr sz="1600" b="1" u="sng" spc="-8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&amp; </a:t>
            </a:r>
            <a:r>
              <a:rPr sz="1600" b="1" u="sng" spc="-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M</a:t>
            </a:r>
            <a:r>
              <a:rPr sz="1600" b="1" u="sng" spc="-3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o</a:t>
            </a:r>
            <a:r>
              <a:rPr sz="1600" b="1" u="sng" spc="-4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v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e</a:t>
            </a:r>
            <a:r>
              <a:rPr sz="1600" b="1" u="sng" spc="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m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ent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buClr>
                <a:srgbClr val="FFFFFF"/>
              </a:buClr>
              <a:buAutoNum type="arabicPeriod" startAt="2"/>
              <a:tabLst>
                <a:tab pos="325120" algn="l"/>
              </a:tabLst>
            </a:pPr>
            <a:r>
              <a:rPr sz="1600" b="1" u="sng" spc="3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L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an</a:t>
            </a:r>
            <a:r>
              <a:rPr sz="1600" b="1" u="sng" spc="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g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ua</a:t>
            </a:r>
            <a:r>
              <a:rPr sz="1600" b="1" u="sng" spc="-3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g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e</a:t>
            </a:r>
            <a:r>
              <a:rPr sz="1600" b="1" u="sng" spc="-10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</a:t>
            </a:r>
            <a:r>
              <a:rPr sz="1600" b="1" u="sng" spc="-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i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me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buClr>
                <a:srgbClr val="FFFFFF"/>
              </a:buClr>
              <a:buAutoNum type="arabicPeriod" startAt="2"/>
              <a:tabLst>
                <a:tab pos="325120" algn="l"/>
              </a:tabLst>
            </a:pP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Reading</a:t>
            </a:r>
            <a:r>
              <a:rPr sz="1600" b="1" u="sng" spc="-9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time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buClr>
                <a:srgbClr val="FFFFFF"/>
              </a:buClr>
              <a:buAutoNum type="arabicPeriod" startAt="2"/>
              <a:tabLst>
                <a:tab pos="325120" algn="l"/>
              </a:tabLst>
            </a:pPr>
            <a:r>
              <a:rPr sz="1600" b="1" u="sng" spc="-1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alk</a:t>
            </a:r>
            <a:r>
              <a:rPr sz="1600" b="1" u="sng" spc="-4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</a:t>
            </a:r>
            <a:r>
              <a:rPr sz="1600" b="1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i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me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buClr>
                <a:srgbClr val="FFFFFF"/>
              </a:buClr>
              <a:buAutoNum type="arabicPeriod" startAt="2"/>
              <a:tabLst>
                <a:tab pos="325120" algn="l"/>
              </a:tabLst>
            </a:pPr>
            <a:r>
              <a:rPr sz="1600" b="1" u="sng" spc="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L</a:t>
            </a:r>
            <a:r>
              <a:rPr sz="1600" b="1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i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b</a:t>
            </a:r>
            <a:r>
              <a:rPr sz="1600" b="1" u="sng" spc="-2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r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a</a:t>
            </a:r>
            <a:r>
              <a:rPr sz="1600" b="1" u="sng" spc="2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r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y</a:t>
            </a:r>
            <a:r>
              <a:rPr sz="1600" b="1" u="sng" spc="-8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</a:t>
            </a:r>
            <a:r>
              <a:rPr sz="1600" b="1" u="sng" spc="-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i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me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buClr>
                <a:srgbClr val="FFFFFF"/>
              </a:buClr>
              <a:buAutoNum type="arabicPeriod" startAt="2"/>
              <a:tabLst>
                <a:tab pos="325120" algn="l"/>
              </a:tabLst>
            </a:pPr>
            <a:r>
              <a:rPr sz="1600" b="1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S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en</a:t>
            </a:r>
            <a:r>
              <a:rPr sz="1600" b="1" u="sng" spc="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s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o</a:t>
            </a:r>
            <a:r>
              <a:rPr sz="1600" b="1" u="sng" spc="1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r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y</a:t>
            </a:r>
            <a:r>
              <a:rPr sz="1600" b="1" u="sng" spc="-8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</a:t>
            </a:r>
            <a:r>
              <a:rPr sz="1600" b="1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i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me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buClr>
                <a:srgbClr val="FFFFFF"/>
              </a:buClr>
              <a:buAutoNum type="arabicPeriod" startAt="2"/>
              <a:tabLst>
                <a:tab pos="325120" algn="l"/>
              </a:tabLst>
            </a:pP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C</a:t>
            </a:r>
            <a:r>
              <a:rPr sz="1600" b="1" u="sng" spc="-3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r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eat</a:t>
            </a:r>
            <a:r>
              <a:rPr sz="1600" b="1" u="sng" spc="-3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i</a:t>
            </a:r>
            <a:r>
              <a:rPr sz="1600" b="1" u="sng" spc="-4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v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e</a:t>
            </a:r>
            <a:r>
              <a:rPr sz="1600" b="1" u="sng" spc="-7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</a:t>
            </a:r>
            <a:r>
              <a:rPr sz="1600" b="1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i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me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AutoNum type="arabicPeriod" startAt="2"/>
              <a:tabLst>
                <a:tab pos="325120" algn="l"/>
              </a:tabLst>
            </a:pPr>
            <a:r>
              <a:rPr sz="1600" b="1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Critical</a:t>
            </a:r>
            <a:r>
              <a:rPr sz="1600" b="1" u="sng" spc="-4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Thinking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buClr>
                <a:srgbClr val="FFFFFF"/>
              </a:buClr>
              <a:buAutoNum type="arabicPeriod" startAt="2"/>
              <a:tabLst>
                <a:tab pos="325120" algn="l"/>
              </a:tabLst>
            </a:pPr>
            <a:r>
              <a:rPr sz="1600" b="1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Personality</a:t>
            </a:r>
            <a:r>
              <a:rPr sz="1600" b="1" u="sng" spc="-8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Development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buClr>
                <a:srgbClr val="FFFFFF"/>
              </a:buClr>
              <a:buAutoNum type="arabicPeriod" startAt="2"/>
              <a:tabLst>
                <a:tab pos="325120" algn="l"/>
              </a:tabLst>
            </a:pPr>
            <a:r>
              <a:rPr sz="1600" b="1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Eco-Conscious</a:t>
            </a:r>
            <a:endParaRPr sz="1600">
              <a:latin typeface="Constantia"/>
              <a:cs typeface="Constantia"/>
            </a:endParaRPr>
          </a:p>
          <a:p>
            <a:pPr marL="68580" marR="1482725">
              <a:lnSpc>
                <a:spcPct val="100000"/>
              </a:lnSpc>
              <a:buClr>
                <a:srgbClr val="FFFFFF"/>
              </a:buClr>
              <a:buAutoNum type="arabicPeriod" startAt="2"/>
              <a:tabLst>
                <a:tab pos="325120" algn="l"/>
              </a:tabLst>
            </a:pPr>
            <a:r>
              <a:rPr sz="1600" b="1" u="sng" spc="1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O</a:t>
            </a:r>
            <a:r>
              <a:rPr sz="1600" b="1" u="sng" spc="5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u</a:t>
            </a:r>
            <a:r>
              <a:rPr sz="1600" b="1" u="sng" spc="-3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</a:t>
            </a:r>
            <a:r>
              <a:rPr sz="1600" b="1" u="sng" spc="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d</a:t>
            </a:r>
            <a:r>
              <a:rPr sz="1600" b="1" u="sng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o</a:t>
            </a:r>
            <a:r>
              <a:rPr sz="1600" b="1" u="sng" spc="-1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o</a:t>
            </a:r>
            <a:r>
              <a:rPr sz="1600" b="1" u="sng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r</a:t>
            </a:r>
            <a:r>
              <a:rPr sz="1600" b="1" u="sng" spc="-10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lang="en-US" sz="1600" b="1" u="sng" dirty="0" smtClean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Pl</a:t>
            </a:r>
            <a:r>
              <a:rPr lang="en-US" sz="1600" b="1" u="sng" spc="-25" dirty="0" smtClean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a</a:t>
            </a:r>
            <a:r>
              <a:rPr lang="en-US" sz="1600" b="1" u="sng" dirty="0" smtClean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y </a:t>
            </a:r>
            <a:r>
              <a:rPr sz="1600" b="1" spc="-5" smtClean="0">
                <a:solidFill>
                  <a:srgbClr val="FFFFFF"/>
                </a:solidFill>
                <a:latin typeface="Constantia"/>
                <a:cs typeface="Constantia"/>
              </a:rPr>
              <a:t>16.</a:t>
            </a:r>
            <a:r>
              <a:rPr sz="1600" b="1" u="sng" spc="-5" smtClean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Water</a:t>
            </a:r>
            <a:r>
              <a:rPr sz="1600" b="1" u="sng" spc="-85" smtClean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Play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buClr>
                <a:srgbClr val="FFFFFF"/>
              </a:buClr>
              <a:buAutoNum type="arabicPeriod" startAt="17"/>
              <a:tabLst>
                <a:tab pos="325120" algn="l"/>
              </a:tabLst>
            </a:pPr>
            <a:r>
              <a:rPr sz="1600" b="1" u="sng" spc="-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S</a:t>
            </a:r>
            <a:r>
              <a:rPr sz="1600" b="1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ci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en</a:t>
            </a:r>
            <a:r>
              <a:rPr sz="1600" b="1" u="sng" spc="-3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c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e</a:t>
            </a:r>
            <a:r>
              <a:rPr sz="1600" b="1" u="sng" spc="-7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</a:t>
            </a:r>
            <a:r>
              <a:rPr sz="1600" b="1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i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me</a:t>
            </a:r>
            <a:endParaRPr sz="1600">
              <a:latin typeface="Constantia"/>
              <a:cs typeface="Constantia"/>
            </a:endParaRPr>
          </a:p>
          <a:p>
            <a:pPr marL="324485" indent="-256540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AutoNum type="arabicPeriod" startAt="17"/>
              <a:tabLst>
                <a:tab pos="325120" algn="l"/>
              </a:tabLst>
            </a:pP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In</a:t>
            </a:r>
            <a:r>
              <a:rPr sz="1600" b="1" u="sng" spc="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d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o</a:t>
            </a:r>
            <a:r>
              <a:rPr sz="1600" b="1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o</a:t>
            </a:r>
            <a:r>
              <a:rPr sz="1600" b="1" u="sng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r</a:t>
            </a:r>
            <a:r>
              <a:rPr sz="1600" b="1" u="sng" spc="-10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 </a:t>
            </a:r>
            <a:r>
              <a:rPr sz="1600" b="1" u="sng" spc="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T</a:t>
            </a:r>
            <a:r>
              <a:rPr sz="1600" b="1" u="sng" spc="-10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i</a:t>
            </a:r>
            <a:r>
              <a:rPr sz="1600" b="1" u="sng" spc="5" dirty="0">
                <a:solidFill>
                  <a:srgbClr val="E1D600"/>
                </a:solidFill>
                <a:uFill>
                  <a:solidFill>
                    <a:srgbClr val="E1D600"/>
                  </a:solidFill>
                </a:uFill>
                <a:latin typeface="Constantia"/>
                <a:cs typeface="Constantia"/>
              </a:rPr>
              <a:t>me</a:t>
            </a:r>
            <a:endParaRPr sz="1600">
              <a:latin typeface="Constantia"/>
              <a:cs typeface="Constantia"/>
            </a:endParaRPr>
          </a:p>
        </p:txBody>
      </p:sp>
      <p:grpSp>
        <p:nvGrpSpPr>
          <p:cNvPr id="41" name="object 18"/>
          <p:cNvGrpSpPr/>
          <p:nvPr/>
        </p:nvGrpSpPr>
        <p:grpSpPr>
          <a:xfrm>
            <a:off x="609600" y="2133600"/>
            <a:ext cx="1931035" cy="1574165"/>
            <a:chOff x="94488" y="2667000"/>
            <a:chExt cx="1550035" cy="1574165"/>
          </a:xfrm>
        </p:grpSpPr>
        <p:pic>
          <p:nvPicPr>
            <p:cNvPr id="42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488" y="2667000"/>
              <a:ext cx="1549654" cy="1574164"/>
            </a:xfrm>
            <a:prstGeom prst="rect">
              <a:avLst/>
            </a:prstGeom>
          </p:spPr>
        </p:pic>
        <p:pic>
          <p:nvPicPr>
            <p:cNvPr id="43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019" y="2695955"/>
              <a:ext cx="1423416" cy="1447800"/>
            </a:xfrm>
            <a:prstGeom prst="rect">
              <a:avLst/>
            </a:prstGeom>
          </p:spPr>
        </p:pic>
        <p:sp>
          <p:nvSpPr>
            <p:cNvPr id="44" name="object 21"/>
            <p:cNvSpPr/>
            <p:nvPr/>
          </p:nvSpPr>
          <p:spPr>
            <a:xfrm>
              <a:off x="160019" y="2695955"/>
              <a:ext cx="1423670" cy="1447800"/>
            </a:xfrm>
            <a:custGeom>
              <a:avLst/>
              <a:gdLst/>
              <a:ahLst/>
              <a:cxnLst/>
              <a:rect l="l" t="t" r="r" b="b"/>
              <a:pathLst>
                <a:path w="1423670" h="1447800">
                  <a:moveTo>
                    <a:pt x="0" y="723900"/>
                  </a:moveTo>
                  <a:lnTo>
                    <a:pt x="1513" y="676303"/>
                  </a:lnTo>
                  <a:lnTo>
                    <a:pt x="5992" y="629529"/>
                  </a:lnTo>
                  <a:lnTo>
                    <a:pt x="13343" y="583672"/>
                  </a:lnTo>
                  <a:lnTo>
                    <a:pt x="23471" y="538828"/>
                  </a:lnTo>
                  <a:lnTo>
                    <a:pt x="36283" y="495092"/>
                  </a:lnTo>
                  <a:lnTo>
                    <a:pt x="51685" y="452560"/>
                  </a:lnTo>
                  <a:lnTo>
                    <a:pt x="69583" y="411327"/>
                  </a:lnTo>
                  <a:lnTo>
                    <a:pt x="89884" y="371488"/>
                  </a:lnTo>
                  <a:lnTo>
                    <a:pt x="112494" y="333139"/>
                  </a:lnTo>
                  <a:lnTo>
                    <a:pt x="137318" y="296375"/>
                  </a:lnTo>
                  <a:lnTo>
                    <a:pt x="164264" y="261291"/>
                  </a:lnTo>
                  <a:lnTo>
                    <a:pt x="193237" y="227984"/>
                  </a:lnTo>
                  <a:lnTo>
                    <a:pt x="224143" y="196548"/>
                  </a:lnTo>
                  <a:lnTo>
                    <a:pt x="256890" y="167078"/>
                  </a:lnTo>
                  <a:lnTo>
                    <a:pt x="291382" y="139671"/>
                  </a:lnTo>
                  <a:lnTo>
                    <a:pt x="327527" y="114421"/>
                  </a:lnTo>
                  <a:lnTo>
                    <a:pt x="365230" y="91424"/>
                  </a:lnTo>
                  <a:lnTo>
                    <a:pt x="404398" y="70776"/>
                  </a:lnTo>
                  <a:lnTo>
                    <a:pt x="444937" y="52571"/>
                  </a:lnTo>
                  <a:lnTo>
                    <a:pt x="486753" y="36905"/>
                  </a:lnTo>
                  <a:lnTo>
                    <a:pt x="529752" y="23873"/>
                  </a:lnTo>
                  <a:lnTo>
                    <a:pt x="573841" y="13572"/>
                  </a:lnTo>
                  <a:lnTo>
                    <a:pt x="618926" y="6095"/>
                  </a:lnTo>
                  <a:lnTo>
                    <a:pt x="664913" y="1539"/>
                  </a:lnTo>
                  <a:lnTo>
                    <a:pt x="711708" y="0"/>
                  </a:lnTo>
                  <a:lnTo>
                    <a:pt x="758502" y="1539"/>
                  </a:lnTo>
                  <a:lnTo>
                    <a:pt x="804489" y="6095"/>
                  </a:lnTo>
                  <a:lnTo>
                    <a:pt x="849574" y="13572"/>
                  </a:lnTo>
                  <a:lnTo>
                    <a:pt x="893663" y="23873"/>
                  </a:lnTo>
                  <a:lnTo>
                    <a:pt x="936662" y="36905"/>
                  </a:lnTo>
                  <a:lnTo>
                    <a:pt x="978478" y="52571"/>
                  </a:lnTo>
                  <a:lnTo>
                    <a:pt x="1019017" y="70776"/>
                  </a:lnTo>
                  <a:lnTo>
                    <a:pt x="1058185" y="91424"/>
                  </a:lnTo>
                  <a:lnTo>
                    <a:pt x="1095888" y="114421"/>
                  </a:lnTo>
                  <a:lnTo>
                    <a:pt x="1132033" y="139671"/>
                  </a:lnTo>
                  <a:lnTo>
                    <a:pt x="1166525" y="167078"/>
                  </a:lnTo>
                  <a:lnTo>
                    <a:pt x="1199272" y="196548"/>
                  </a:lnTo>
                  <a:lnTo>
                    <a:pt x="1230178" y="227984"/>
                  </a:lnTo>
                  <a:lnTo>
                    <a:pt x="1259151" y="261291"/>
                  </a:lnTo>
                  <a:lnTo>
                    <a:pt x="1286097" y="296375"/>
                  </a:lnTo>
                  <a:lnTo>
                    <a:pt x="1310921" y="333139"/>
                  </a:lnTo>
                  <a:lnTo>
                    <a:pt x="1333531" y="371488"/>
                  </a:lnTo>
                  <a:lnTo>
                    <a:pt x="1353832" y="411327"/>
                  </a:lnTo>
                  <a:lnTo>
                    <a:pt x="1371730" y="452560"/>
                  </a:lnTo>
                  <a:lnTo>
                    <a:pt x="1387132" y="495092"/>
                  </a:lnTo>
                  <a:lnTo>
                    <a:pt x="1399944" y="538828"/>
                  </a:lnTo>
                  <a:lnTo>
                    <a:pt x="1410072" y="583672"/>
                  </a:lnTo>
                  <a:lnTo>
                    <a:pt x="1417423" y="629529"/>
                  </a:lnTo>
                  <a:lnTo>
                    <a:pt x="1421902" y="676303"/>
                  </a:lnTo>
                  <a:lnTo>
                    <a:pt x="1423416" y="723900"/>
                  </a:lnTo>
                  <a:lnTo>
                    <a:pt x="1421902" y="771496"/>
                  </a:lnTo>
                  <a:lnTo>
                    <a:pt x="1417423" y="818270"/>
                  </a:lnTo>
                  <a:lnTo>
                    <a:pt x="1410072" y="864127"/>
                  </a:lnTo>
                  <a:lnTo>
                    <a:pt x="1399944" y="908971"/>
                  </a:lnTo>
                  <a:lnTo>
                    <a:pt x="1387132" y="952707"/>
                  </a:lnTo>
                  <a:lnTo>
                    <a:pt x="1371730" y="995239"/>
                  </a:lnTo>
                  <a:lnTo>
                    <a:pt x="1353832" y="1036472"/>
                  </a:lnTo>
                  <a:lnTo>
                    <a:pt x="1333531" y="1076311"/>
                  </a:lnTo>
                  <a:lnTo>
                    <a:pt x="1310921" y="1114660"/>
                  </a:lnTo>
                  <a:lnTo>
                    <a:pt x="1286097" y="1151424"/>
                  </a:lnTo>
                  <a:lnTo>
                    <a:pt x="1259151" y="1186508"/>
                  </a:lnTo>
                  <a:lnTo>
                    <a:pt x="1230178" y="1219815"/>
                  </a:lnTo>
                  <a:lnTo>
                    <a:pt x="1199272" y="1251251"/>
                  </a:lnTo>
                  <a:lnTo>
                    <a:pt x="1166525" y="1280721"/>
                  </a:lnTo>
                  <a:lnTo>
                    <a:pt x="1132033" y="1308128"/>
                  </a:lnTo>
                  <a:lnTo>
                    <a:pt x="1095888" y="1333378"/>
                  </a:lnTo>
                  <a:lnTo>
                    <a:pt x="1058185" y="1356375"/>
                  </a:lnTo>
                  <a:lnTo>
                    <a:pt x="1019017" y="1377023"/>
                  </a:lnTo>
                  <a:lnTo>
                    <a:pt x="978478" y="1395228"/>
                  </a:lnTo>
                  <a:lnTo>
                    <a:pt x="936662" y="1410894"/>
                  </a:lnTo>
                  <a:lnTo>
                    <a:pt x="893663" y="1423926"/>
                  </a:lnTo>
                  <a:lnTo>
                    <a:pt x="849574" y="1434227"/>
                  </a:lnTo>
                  <a:lnTo>
                    <a:pt x="804489" y="1441704"/>
                  </a:lnTo>
                  <a:lnTo>
                    <a:pt x="758502" y="1446260"/>
                  </a:lnTo>
                  <a:lnTo>
                    <a:pt x="711708" y="1447800"/>
                  </a:lnTo>
                  <a:lnTo>
                    <a:pt x="664913" y="1446260"/>
                  </a:lnTo>
                  <a:lnTo>
                    <a:pt x="618926" y="1441704"/>
                  </a:lnTo>
                  <a:lnTo>
                    <a:pt x="573841" y="1434227"/>
                  </a:lnTo>
                  <a:lnTo>
                    <a:pt x="529752" y="1423926"/>
                  </a:lnTo>
                  <a:lnTo>
                    <a:pt x="486753" y="1410894"/>
                  </a:lnTo>
                  <a:lnTo>
                    <a:pt x="444937" y="1395228"/>
                  </a:lnTo>
                  <a:lnTo>
                    <a:pt x="404398" y="1377023"/>
                  </a:lnTo>
                  <a:lnTo>
                    <a:pt x="365230" y="1356375"/>
                  </a:lnTo>
                  <a:lnTo>
                    <a:pt x="327527" y="1333378"/>
                  </a:lnTo>
                  <a:lnTo>
                    <a:pt x="291382" y="1308128"/>
                  </a:lnTo>
                  <a:lnTo>
                    <a:pt x="256890" y="1280721"/>
                  </a:lnTo>
                  <a:lnTo>
                    <a:pt x="224143" y="1251251"/>
                  </a:lnTo>
                  <a:lnTo>
                    <a:pt x="193237" y="1219815"/>
                  </a:lnTo>
                  <a:lnTo>
                    <a:pt x="164264" y="1186508"/>
                  </a:lnTo>
                  <a:lnTo>
                    <a:pt x="137318" y="1151424"/>
                  </a:lnTo>
                  <a:lnTo>
                    <a:pt x="112494" y="1114660"/>
                  </a:lnTo>
                  <a:lnTo>
                    <a:pt x="89884" y="1076311"/>
                  </a:lnTo>
                  <a:lnTo>
                    <a:pt x="69583" y="1036472"/>
                  </a:lnTo>
                  <a:lnTo>
                    <a:pt x="51685" y="995239"/>
                  </a:lnTo>
                  <a:lnTo>
                    <a:pt x="36283" y="952707"/>
                  </a:lnTo>
                  <a:lnTo>
                    <a:pt x="23471" y="908971"/>
                  </a:lnTo>
                  <a:lnTo>
                    <a:pt x="13343" y="864127"/>
                  </a:lnTo>
                  <a:lnTo>
                    <a:pt x="5992" y="818270"/>
                  </a:lnTo>
                  <a:lnTo>
                    <a:pt x="1513" y="771496"/>
                  </a:lnTo>
                  <a:lnTo>
                    <a:pt x="0" y="723900"/>
                  </a:lnTo>
                  <a:close/>
                </a:path>
              </a:pathLst>
            </a:custGeom>
            <a:ln w="9143">
              <a:solidFill>
                <a:srgbClr val="798F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7367" y="2999282"/>
              <a:ext cx="1232725" cy="870026"/>
            </a:xfrm>
            <a:prstGeom prst="rect">
              <a:avLst/>
            </a:prstGeom>
          </p:spPr>
        </p:pic>
      </p:grpSp>
      <p:grpSp>
        <p:nvGrpSpPr>
          <p:cNvPr id="46" name="object 12"/>
          <p:cNvGrpSpPr/>
          <p:nvPr/>
        </p:nvGrpSpPr>
        <p:grpSpPr>
          <a:xfrm>
            <a:off x="2142934" y="2081293"/>
            <a:ext cx="2133600" cy="1878965"/>
            <a:chOff x="1420367" y="2609088"/>
            <a:chExt cx="1550035" cy="1574165"/>
          </a:xfrm>
        </p:grpSpPr>
        <p:pic>
          <p:nvPicPr>
            <p:cNvPr id="47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0367" y="2609088"/>
              <a:ext cx="1549654" cy="1574164"/>
            </a:xfrm>
            <a:prstGeom prst="rect">
              <a:avLst/>
            </a:prstGeom>
          </p:spPr>
        </p:pic>
        <p:pic>
          <p:nvPicPr>
            <p:cNvPr id="48" name="object 1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85899" y="2638044"/>
              <a:ext cx="1423416" cy="1447799"/>
            </a:xfrm>
            <a:prstGeom prst="rect">
              <a:avLst/>
            </a:prstGeom>
          </p:spPr>
        </p:pic>
        <p:sp>
          <p:nvSpPr>
            <p:cNvPr id="49" name="object 15"/>
            <p:cNvSpPr/>
            <p:nvPr/>
          </p:nvSpPr>
          <p:spPr>
            <a:xfrm>
              <a:off x="1485899" y="2638044"/>
              <a:ext cx="1423670" cy="1447800"/>
            </a:xfrm>
            <a:custGeom>
              <a:avLst/>
              <a:gdLst/>
              <a:ahLst/>
              <a:cxnLst/>
              <a:rect l="l" t="t" r="r" b="b"/>
              <a:pathLst>
                <a:path w="1423670" h="1447800">
                  <a:moveTo>
                    <a:pt x="0" y="723900"/>
                  </a:moveTo>
                  <a:lnTo>
                    <a:pt x="1513" y="676303"/>
                  </a:lnTo>
                  <a:lnTo>
                    <a:pt x="5992" y="629529"/>
                  </a:lnTo>
                  <a:lnTo>
                    <a:pt x="13343" y="583672"/>
                  </a:lnTo>
                  <a:lnTo>
                    <a:pt x="23471" y="538828"/>
                  </a:lnTo>
                  <a:lnTo>
                    <a:pt x="36283" y="495092"/>
                  </a:lnTo>
                  <a:lnTo>
                    <a:pt x="51685" y="452560"/>
                  </a:lnTo>
                  <a:lnTo>
                    <a:pt x="69583" y="411327"/>
                  </a:lnTo>
                  <a:lnTo>
                    <a:pt x="89884" y="371488"/>
                  </a:lnTo>
                  <a:lnTo>
                    <a:pt x="112494" y="333139"/>
                  </a:lnTo>
                  <a:lnTo>
                    <a:pt x="137318" y="296375"/>
                  </a:lnTo>
                  <a:lnTo>
                    <a:pt x="164264" y="261291"/>
                  </a:lnTo>
                  <a:lnTo>
                    <a:pt x="193237" y="227984"/>
                  </a:lnTo>
                  <a:lnTo>
                    <a:pt x="224143" y="196548"/>
                  </a:lnTo>
                  <a:lnTo>
                    <a:pt x="256890" y="167078"/>
                  </a:lnTo>
                  <a:lnTo>
                    <a:pt x="291382" y="139671"/>
                  </a:lnTo>
                  <a:lnTo>
                    <a:pt x="327527" y="114421"/>
                  </a:lnTo>
                  <a:lnTo>
                    <a:pt x="365230" y="91424"/>
                  </a:lnTo>
                  <a:lnTo>
                    <a:pt x="404398" y="70776"/>
                  </a:lnTo>
                  <a:lnTo>
                    <a:pt x="444937" y="52571"/>
                  </a:lnTo>
                  <a:lnTo>
                    <a:pt x="486753" y="36905"/>
                  </a:lnTo>
                  <a:lnTo>
                    <a:pt x="529752" y="23873"/>
                  </a:lnTo>
                  <a:lnTo>
                    <a:pt x="573841" y="13572"/>
                  </a:lnTo>
                  <a:lnTo>
                    <a:pt x="618926" y="6095"/>
                  </a:lnTo>
                  <a:lnTo>
                    <a:pt x="664913" y="1539"/>
                  </a:lnTo>
                  <a:lnTo>
                    <a:pt x="711707" y="0"/>
                  </a:lnTo>
                  <a:lnTo>
                    <a:pt x="758502" y="1539"/>
                  </a:lnTo>
                  <a:lnTo>
                    <a:pt x="804489" y="6095"/>
                  </a:lnTo>
                  <a:lnTo>
                    <a:pt x="849574" y="13572"/>
                  </a:lnTo>
                  <a:lnTo>
                    <a:pt x="893663" y="23873"/>
                  </a:lnTo>
                  <a:lnTo>
                    <a:pt x="936662" y="36905"/>
                  </a:lnTo>
                  <a:lnTo>
                    <a:pt x="978478" y="52571"/>
                  </a:lnTo>
                  <a:lnTo>
                    <a:pt x="1019017" y="70776"/>
                  </a:lnTo>
                  <a:lnTo>
                    <a:pt x="1058185" y="91424"/>
                  </a:lnTo>
                  <a:lnTo>
                    <a:pt x="1095888" y="114421"/>
                  </a:lnTo>
                  <a:lnTo>
                    <a:pt x="1132033" y="139671"/>
                  </a:lnTo>
                  <a:lnTo>
                    <a:pt x="1166525" y="167078"/>
                  </a:lnTo>
                  <a:lnTo>
                    <a:pt x="1199272" y="196548"/>
                  </a:lnTo>
                  <a:lnTo>
                    <a:pt x="1230178" y="227984"/>
                  </a:lnTo>
                  <a:lnTo>
                    <a:pt x="1259151" y="261291"/>
                  </a:lnTo>
                  <a:lnTo>
                    <a:pt x="1286097" y="296375"/>
                  </a:lnTo>
                  <a:lnTo>
                    <a:pt x="1310921" y="333139"/>
                  </a:lnTo>
                  <a:lnTo>
                    <a:pt x="1333531" y="371488"/>
                  </a:lnTo>
                  <a:lnTo>
                    <a:pt x="1353832" y="411327"/>
                  </a:lnTo>
                  <a:lnTo>
                    <a:pt x="1371730" y="452560"/>
                  </a:lnTo>
                  <a:lnTo>
                    <a:pt x="1387132" y="495092"/>
                  </a:lnTo>
                  <a:lnTo>
                    <a:pt x="1399944" y="538828"/>
                  </a:lnTo>
                  <a:lnTo>
                    <a:pt x="1410072" y="583672"/>
                  </a:lnTo>
                  <a:lnTo>
                    <a:pt x="1417423" y="629529"/>
                  </a:lnTo>
                  <a:lnTo>
                    <a:pt x="1421902" y="676303"/>
                  </a:lnTo>
                  <a:lnTo>
                    <a:pt x="1423416" y="723900"/>
                  </a:lnTo>
                  <a:lnTo>
                    <a:pt x="1421902" y="771496"/>
                  </a:lnTo>
                  <a:lnTo>
                    <a:pt x="1417423" y="818270"/>
                  </a:lnTo>
                  <a:lnTo>
                    <a:pt x="1410072" y="864127"/>
                  </a:lnTo>
                  <a:lnTo>
                    <a:pt x="1399944" y="908971"/>
                  </a:lnTo>
                  <a:lnTo>
                    <a:pt x="1387132" y="952707"/>
                  </a:lnTo>
                  <a:lnTo>
                    <a:pt x="1371730" y="995239"/>
                  </a:lnTo>
                  <a:lnTo>
                    <a:pt x="1353832" y="1036472"/>
                  </a:lnTo>
                  <a:lnTo>
                    <a:pt x="1333531" y="1076311"/>
                  </a:lnTo>
                  <a:lnTo>
                    <a:pt x="1310921" y="1114660"/>
                  </a:lnTo>
                  <a:lnTo>
                    <a:pt x="1286097" y="1151424"/>
                  </a:lnTo>
                  <a:lnTo>
                    <a:pt x="1259151" y="1186508"/>
                  </a:lnTo>
                  <a:lnTo>
                    <a:pt x="1230178" y="1219815"/>
                  </a:lnTo>
                  <a:lnTo>
                    <a:pt x="1199272" y="1251251"/>
                  </a:lnTo>
                  <a:lnTo>
                    <a:pt x="1166525" y="1280721"/>
                  </a:lnTo>
                  <a:lnTo>
                    <a:pt x="1132033" y="1308128"/>
                  </a:lnTo>
                  <a:lnTo>
                    <a:pt x="1095888" y="1333378"/>
                  </a:lnTo>
                  <a:lnTo>
                    <a:pt x="1058185" y="1356375"/>
                  </a:lnTo>
                  <a:lnTo>
                    <a:pt x="1019017" y="1377023"/>
                  </a:lnTo>
                  <a:lnTo>
                    <a:pt x="978478" y="1395228"/>
                  </a:lnTo>
                  <a:lnTo>
                    <a:pt x="936662" y="1410894"/>
                  </a:lnTo>
                  <a:lnTo>
                    <a:pt x="893663" y="1423926"/>
                  </a:lnTo>
                  <a:lnTo>
                    <a:pt x="849574" y="1434227"/>
                  </a:lnTo>
                  <a:lnTo>
                    <a:pt x="804489" y="1441704"/>
                  </a:lnTo>
                  <a:lnTo>
                    <a:pt x="758502" y="1446260"/>
                  </a:lnTo>
                  <a:lnTo>
                    <a:pt x="711707" y="1447799"/>
                  </a:lnTo>
                  <a:lnTo>
                    <a:pt x="664913" y="1446260"/>
                  </a:lnTo>
                  <a:lnTo>
                    <a:pt x="618926" y="1441704"/>
                  </a:lnTo>
                  <a:lnTo>
                    <a:pt x="573841" y="1434227"/>
                  </a:lnTo>
                  <a:lnTo>
                    <a:pt x="529752" y="1423926"/>
                  </a:lnTo>
                  <a:lnTo>
                    <a:pt x="486753" y="1410894"/>
                  </a:lnTo>
                  <a:lnTo>
                    <a:pt x="444937" y="1395228"/>
                  </a:lnTo>
                  <a:lnTo>
                    <a:pt x="404398" y="1377023"/>
                  </a:lnTo>
                  <a:lnTo>
                    <a:pt x="365230" y="1356375"/>
                  </a:lnTo>
                  <a:lnTo>
                    <a:pt x="327527" y="1333378"/>
                  </a:lnTo>
                  <a:lnTo>
                    <a:pt x="291382" y="1308128"/>
                  </a:lnTo>
                  <a:lnTo>
                    <a:pt x="256890" y="1280721"/>
                  </a:lnTo>
                  <a:lnTo>
                    <a:pt x="224143" y="1251251"/>
                  </a:lnTo>
                  <a:lnTo>
                    <a:pt x="193237" y="1219815"/>
                  </a:lnTo>
                  <a:lnTo>
                    <a:pt x="164264" y="1186508"/>
                  </a:lnTo>
                  <a:lnTo>
                    <a:pt x="137318" y="1151424"/>
                  </a:lnTo>
                  <a:lnTo>
                    <a:pt x="112494" y="1114660"/>
                  </a:lnTo>
                  <a:lnTo>
                    <a:pt x="89884" y="1076311"/>
                  </a:lnTo>
                  <a:lnTo>
                    <a:pt x="69583" y="1036472"/>
                  </a:lnTo>
                  <a:lnTo>
                    <a:pt x="51685" y="995239"/>
                  </a:lnTo>
                  <a:lnTo>
                    <a:pt x="36283" y="952707"/>
                  </a:lnTo>
                  <a:lnTo>
                    <a:pt x="23471" y="908971"/>
                  </a:lnTo>
                  <a:lnTo>
                    <a:pt x="13343" y="864127"/>
                  </a:lnTo>
                  <a:lnTo>
                    <a:pt x="5992" y="818270"/>
                  </a:lnTo>
                  <a:lnTo>
                    <a:pt x="1513" y="771496"/>
                  </a:lnTo>
                  <a:lnTo>
                    <a:pt x="0" y="723900"/>
                  </a:lnTo>
                  <a:close/>
                </a:path>
              </a:pathLst>
            </a:custGeom>
            <a:ln w="9144">
              <a:solidFill>
                <a:srgbClr val="798F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36191" y="2990037"/>
              <a:ext cx="1385188" cy="873048"/>
            </a:xfrm>
            <a:prstGeom prst="rect">
              <a:avLst/>
            </a:prstGeom>
          </p:spPr>
        </p:pic>
      </p:grpSp>
      <p:grpSp>
        <p:nvGrpSpPr>
          <p:cNvPr id="51" name="object 24"/>
          <p:cNvGrpSpPr/>
          <p:nvPr/>
        </p:nvGrpSpPr>
        <p:grpSpPr>
          <a:xfrm>
            <a:off x="1295400" y="3124200"/>
            <a:ext cx="1955165" cy="1752600"/>
            <a:chOff x="627887" y="3706367"/>
            <a:chExt cx="1574165" cy="1482725"/>
          </a:xfrm>
        </p:grpSpPr>
        <p:pic>
          <p:nvPicPr>
            <p:cNvPr id="52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7887" y="3706367"/>
              <a:ext cx="1574164" cy="1482597"/>
            </a:xfrm>
            <a:prstGeom prst="rect">
              <a:avLst/>
            </a:prstGeom>
          </p:spPr>
        </p:pic>
        <p:pic>
          <p:nvPicPr>
            <p:cNvPr id="53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3419" y="3732275"/>
              <a:ext cx="1447800" cy="1359408"/>
            </a:xfrm>
            <a:prstGeom prst="rect">
              <a:avLst/>
            </a:prstGeom>
          </p:spPr>
        </p:pic>
        <p:sp>
          <p:nvSpPr>
            <p:cNvPr id="54" name="object 27"/>
            <p:cNvSpPr/>
            <p:nvPr/>
          </p:nvSpPr>
          <p:spPr>
            <a:xfrm>
              <a:off x="693419" y="3732275"/>
              <a:ext cx="1447800" cy="1359535"/>
            </a:xfrm>
            <a:custGeom>
              <a:avLst/>
              <a:gdLst/>
              <a:ahLst/>
              <a:cxnLst/>
              <a:rect l="l" t="t" r="r" b="b"/>
              <a:pathLst>
                <a:path w="1447800" h="1359535">
                  <a:moveTo>
                    <a:pt x="0" y="679704"/>
                  </a:moveTo>
                  <a:lnTo>
                    <a:pt x="1670" y="633164"/>
                  </a:lnTo>
                  <a:lnTo>
                    <a:pt x="6608" y="587467"/>
                  </a:lnTo>
                  <a:lnTo>
                    <a:pt x="14707" y="542713"/>
                  </a:lnTo>
                  <a:lnTo>
                    <a:pt x="25858" y="499004"/>
                  </a:lnTo>
                  <a:lnTo>
                    <a:pt x="39954" y="456440"/>
                  </a:lnTo>
                  <a:lnTo>
                    <a:pt x="56888" y="415123"/>
                  </a:lnTo>
                  <a:lnTo>
                    <a:pt x="76550" y="375154"/>
                  </a:lnTo>
                  <a:lnTo>
                    <a:pt x="98834" y="336634"/>
                  </a:lnTo>
                  <a:lnTo>
                    <a:pt x="123631" y="299665"/>
                  </a:lnTo>
                  <a:lnTo>
                    <a:pt x="150834" y="264347"/>
                  </a:lnTo>
                  <a:lnTo>
                    <a:pt x="180335" y="230783"/>
                  </a:lnTo>
                  <a:lnTo>
                    <a:pt x="212026" y="199072"/>
                  </a:lnTo>
                  <a:lnTo>
                    <a:pt x="245799" y="169317"/>
                  </a:lnTo>
                  <a:lnTo>
                    <a:pt x="281547" y="141618"/>
                  </a:lnTo>
                  <a:lnTo>
                    <a:pt x="319161" y="116077"/>
                  </a:lnTo>
                  <a:lnTo>
                    <a:pt x="358535" y="92794"/>
                  </a:lnTo>
                  <a:lnTo>
                    <a:pt x="399559" y="71872"/>
                  </a:lnTo>
                  <a:lnTo>
                    <a:pt x="442126" y="53411"/>
                  </a:lnTo>
                  <a:lnTo>
                    <a:pt x="486129" y="37512"/>
                  </a:lnTo>
                  <a:lnTo>
                    <a:pt x="531459" y="24278"/>
                  </a:lnTo>
                  <a:lnTo>
                    <a:pt x="578009" y="13808"/>
                  </a:lnTo>
                  <a:lnTo>
                    <a:pt x="625671" y="6204"/>
                  </a:lnTo>
                  <a:lnTo>
                    <a:pt x="674337" y="1567"/>
                  </a:lnTo>
                  <a:lnTo>
                    <a:pt x="723899" y="0"/>
                  </a:lnTo>
                  <a:lnTo>
                    <a:pt x="773462" y="1567"/>
                  </a:lnTo>
                  <a:lnTo>
                    <a:pt x="822128" y="6204"/>
                  </a:lnTo>
                  <a:lnTo>
                    <a:pt x="869790" y="13808"/>
                  </a:lnTo>
                  <a:lnTo>
                    <a:pt x="916340" y="24278"/>
                  </a:lnTo>
                  <a:lnTo>
                    <a:pt x="961670" y="37512"/>
                  </a:lnTo>
                  <a:lnTo>
                    <a:pt x="1005673" y="53411"/>
                  </a:lnTo>
                  <a:lnTo>
                    <a:pt x="1048240" y="71872"/>
                  </a:lnTo>
                  <a:lnTo>
                    <a:pt x="1089264" y="92794"/>
                  </a:lnTo>
                  <a:lnTo>
                    <a:pt x="1128638" y="116077"/>
                  </a:lnTo>
                  <a:lnTo>
                    <a:pt x="1166252" y="141618"/>
                  </a:lnTo>
                  <a:lnTo>
                    <a:pt x="1202000" y="169317"/>
                  </a:lnTo>
                  <a:lnTo>
                    <a:pt x="1235773" y="199072"/>
                  </a:lnTo>
                  <a:lnTo>
                    <a:pt x="1267464" y="230783"/>
                  </a:lnTo>
                  <a:lnTo>
                    <a:pt x="1296965" y="264347"/>
                  </a:lnTo>
                  <a:lnTo>
                    <a:pt x="1324168" y="299665"/>
                  </a:lnTo>
                  <a:lnTo>
                    <a:pt x="1348965" y="336634"/>
                  </a:lnTo>
                  <a:lnTo>
                    <a:pt x="1371249" y="375154"/>
                  </a:lnTo>
                  <a:lnTo>
                    <a:pt x="1390911" y="415123"/>
                  </a:lnTo>
                  <a:lnTo>
                    <a:pt x="1407845" y="456440"/>
                  </a:lnTo>
                  <a:lnTo>
                    <a:pt x="1421941" y="499004"/>
                  </a:lnTo>
                  <a:lnTo>
                    <a:pt x="1433092" y="542713"/>
                  </a:lnTo>
                  <a:lnTo>
                    <a:pt x="1441191" y="587467"/>
                  </a:lnTo>
                  <a:lnTo>
                    <a:pt x="1446129" y="633164"/>
                  </a:lnTo>
                  <a:lnTo>
                    <a:pt x="1447800" y="679704"/>
                  </a:lnTo>
                  <a:lnTo>
                    <a:pt x="1446129" y="726243"/>
                  </a:lnTo>
                  <a:lnTo>
                    <a:pt x="1441191" y="771940"/>
                  </a:lnTo>
                  <a:lnTo>
                    <a:pt x="1433092" y="816694"/>
                  </a:lnTo>
                  <a:lnTo>
                    <a:pt x="1421941" y="860403"/>
                  </a:lnTo>
                  <a:lnTo>
                    <a:pt x="1407845" y="902967"/>
                  </a:lnTo>
                  <a:lnTo>
                    <a:pt x="1390911" y="944284"/>
                  </a:lnTo>
                  <a:lnTo>
                    <a:pt x="1371249" y="984253"/>
                  </a:lnTo>
                  <a:lnTo>
                    <a:pt x="1348965" y="1022773"/>
                  </a:lnTo>
                  <a:lnTo>
                    <a:pt x="1324168" y="1059742"/>
                  </a:lnTo>
                  <a:lnTo>
                    <a:pt x="1296965" y="1095060"/>
                  </a:lnTo>
                  <a:lnTo>
                    <a:pt x="1267464" y="1128624"/>
                  </a:lnTo>
                  <a:lnTo>
                    <a:pt x="1235773" y="1160335"/>
                  </a:lnTo>
                  <a:lnTo>
                    <a:pt x="1202000" y="1190090"/>
                  </a:lnTo>
                  <a:lnTo>
                    <a:pt x="1166252" y="1217789"/>
                  </a:lnTo>
                  <a:lnTo>
                    <a:pt x="1128638" y="1243330"/>
                  </a:lnTo>
                  <a:lnTo>
                    <a:pt x="1089264" y="1266613"/>
                  </a:lnTo>
                  <a:lnTo>
                    <a:pt x="1048240" y="1287535"/>
                  </a:lnTo>
                  <a:lnTo>
                    <a:pt x="1005673" y="1305996"/>
                  </a:lnTo>
                  <a:lnTo>
                    <a:pt x="961670" y="1321895"/>
                  </a:lnTo>
                  <a:lnTo>
                    <a:pt x="916340" y="1335129"/>
                  </a:lnTo>
                  <a:lnTo>
                    <a:pt x="869790" y="1345599"/>
                  </a:lnTo>
                  <a:lnTo>
                    <a:pt x="822128" y="1353203"/>
                  </a:lnTo>
                  <a:lnTo>
                    <a:pt x="773462" y="1357840"/>
                  </a:lnTo>
                  <a:lnTo>
                    <a:pt x="723899" y="1359408"/>
                  </a:lnTo>
                  <a:lnTo>
                    <a:pt x="674337" y="1357840"/>
                  </a:lnTo>
                  <a:lnTo>
                    <a:pt x="625671" y="1353203"/>
                  </a:lnTo>
                  <a:lnTo>
                    <a:pt x="578009" y="1345599"/>
                  </a:lnTo>
                  <a:lnTo>
                    <a:pt x="531459" y="1335129"/>
                  </a:lnTo>
                  <a:lnTo>
                    <a:pt x="486129" y="1321895"/>
                  </a:lnTo>
                  <a:lnTo>
                    <a:pt x="442126" y="1305996"/>
                  </a:lnTo>
                  <a:lnTo>
                    <a:pt x="399559" y="1287535"/>
                  </a:lnTo>
                  <a:lnTo>
                    <a:pt x="358535" y="1266613"/>
                  </a:lnTo>
                  <a:lnTo>
                    <a:pt x="319161" y="1243330"/>
                  </a:lnTo>
                  <a:lnTo>
                    <a:pt x="281547" y="1217789"/>
                  </a:lnTo>
                  <a:lnTo>
                    <a:pt x="245799" y="1190090"/>
                  </a:lnTo>
                  <a:lnTo>
                    <a:pt x="212026" y="1160335"/>
                  </a:lnTo>
                  <a:lnTo>
                    <a:pt x="180335" y="1128624"/>
                  </a:lnTo>
                  <a:lnTo>
                    <a:pt x="150834" y="1095060"/>
                  </a:lnTo>
                  <a:lnTo>
                    <a:pt x="123631" y="1059742"/>
                  </a:lnTo>
                  <a:lnTo>
                    <a:pt x="98834" y="1022773"/>
                  </a:lnTo>
                  <a:lnTo>
                    <a:pt x="76550" y="984253"/>
                  </a:lnTo>
                  <a:lnTo>
                    <a:pt x="56888" y="944284"/>
                  </a:lnTo>
                  <a:lnTo>
                    <a:pt x="39954" y="902967"/>
                  </a:lnTo>
                  <a:lnTo>
                    <a:pt x="25858" y="860403"/>
                  </a:lnTo>
                  <a:lnTo>
                    <a:pt x="14707" y="816694"/>
                  </a:lnTo>
                  <a:lnTo>
                    <a:pt x="6608" y="771940"/>
                  </a:lnTo>
                  <a:lnTo>
                    <a:pt x="1670" y="726243"/>
                  </a:lnTo>
                  <a:lnTo>
                    <a:pt x="0" y="679704"/>
                  </a:lnTo>
                  <a:close/>
                </a:path>
              </a:pathLst>
            </a:custGeom>
            <a:ln w="9143">
              <a:solidFill>
                <a:srgbClr val="798F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4567" y="4038650"/>
              <a:ext cx="1458341" cy="870026"/>
            </a:xfrm>
            <a:prstGeom prst="rect">
              <a:avLst/>
            </a:prstGeom>
          </p:spPr>
        </p:pic>
      </p:grpSp>
      <p:pic>
        <p:nvPicPr>
          <p:cNvPr id="56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048000" y="3581400"/>
            <a:ext cx="1641221" cy="476859"/>
          </a:xfrm>
          <a:prstGeom prst="rect">
            <a:avLst/>
          </a:prstGeom>
        </p:spPr>
      </p:pic>
      <p:sp>
        <p:nvSpPr>
          <p:cNvPr id="57" name="object 30"/>
          <p:cNvSpPr txBox="1"/>
          <p:nvPr/>
        </p:nvSpPr>
        <p:spPr>
          <a:xfrm>
            <a:off x="1371600" y="1295400"/>
            <a:ext cx="1655445" cy="307777"/>
          </a:xfrm>
          <a:prstGeom prst="rect">
            <a:avLst/>
          </a:prstGeom>
          <a:ln w="9144">
            <a:noFill/>
          </a:ln>
        </p:spPr>
        <p:txBody>
          <a:bodyPr vert="horz" wrap="square" lIns="0" tIns="30480" rIns="0" bIns="0" rtlCol="0">
            <a:spAutoFit/>
          </a:bodyPr>
          <a:lstStyle/>
          <a:p>
            <a:pPr marL="307340">
              <a:lnSpc>
                <a:spcPct val="100000"/>
              </a:lnSpc>
              <a:spcBef>
                <a:spcPts val="240"/>
              </a:spcBef>
            </a:pPr>
            <a:r>
              <a:rPr sz="1800" spc="-25" dirty="0">
                <a:solidFill>
                  <a:schemeClr val="bg1"/>
                </a:solidFill>
                <a:latin typeface="Algerian" pitchFamily="82" charset="0"/>
                <a:cs typeface="Constantia"/>
              </a:rPr>
              <a:t>C</a:t>
            </a:r>
            <a:r>
              <a:rPr sz="1800" spc="5" dirty="0">
                <a:solidFill>
                  <a:schemeClr val="bg1"/>
                </a:solidFill>
                <a:latin typeface="Algerian" pitchFamily="82" charset="0"/>
                <a:cs typeface="Constantia"/>
              </a:rPr>
              <a:t>o</a:t>
            </a:r>
            <a:r>
              <a:rPr sz="1800" spc="-20" dirty="0">
                <a:solidFill>
                  <a:schemeClr val="bg1"/>
                </a:solidFill>
                <a:latin typeface="Algerian" pitchFamily="82" charset="0"/>
                <a:cs typeface="Constantia"/>
              </a:rPr>
              <a:t>r</a:t>
            </a:r>
            <a:r>
              <a:rPr sz="1800" dirty="0">
                <a:solidFill>
                  <a:schemeClr val="bg1"/>
                </a:solidFill>
                <a:latin typeface="Algerian" pitchFamily="82" charset="0"/>
                <a:cs typeface="Constantia"/>
              </a:rPr>
              <a:t>e</a:t>
            </a:r>
            <a:r>
              <a:rPr sz="1800" spc="-70" dirty="0">
                <a:solidFill>
                  <a:schemeClr val="bg1"/>
                </a:solidFill>
                <a:latin typeface="Algerian" pitchFamily="82" charset="0"/>
                <a:cs typeface="Constantia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Algerian" pitchFamily="82" charset="0"/>
                <a:cs typeface="Constantia"/>
              </a:rPr>
              <a:t>S</a:t>
            </a:r>
            <a:r>
              <a:rPr sz="1800" dirty="0">
                <a:solidFill>
                  <a:schemeClr val="bg1"/>
                </a:solidFill>
                <a:latin typeface="Algerian" pitchFamily="82" charset="0"/>
                <a:cs typeface="Constantia"/>
              </a:rPr>
              <a:t>k</a:t>
            </a:r>
            <a:r>
              <a:rPr sz="1800" spc="-10" dirty="0">
                <a:solidFill>
                  <a:schemeClr val="bg1"/>
                </a:solidFill>
                <a:latin typeface="Algerian" pitchFamily="82" charset="0"/>
                <a:cs typeface="Constantia"/>
              </a:rPr>
              <a:t>i</a:t>
            </a:r>
            <a:r>
              <a:rPr sz="1800" dirty="0">
                <a:solidFill>
                  <a:schemeClr val="bg1"/>
                </a:solidFill>
                <a:latin typeface="Algerian" pitchFamily="82" charset="0"/>
                <a:cs typeface="Constantia"/>
              </a:rPr>
              <a:t>lls</a:t>
            </a:r>
            <a:endParaRPr sz="1800">
              <a:solidFill>
                <a:schemeClr val="bg1"/>
              </a:solidFill>
              <a:latin typeface="Algerian" pitchFamily="82" charset="0"/>
              <a:cs typeface="Constantia"/>
            </a:endParaRPr>
          </a:p>
        </p:txBody>
      </p:sp>
      <p:sp>
        <p:nvSpPr>
          <p:cNvPr id="58" name="object 33"/>
          <p:cNvSpPr txBox="1"/>
          <p:nvPr/>
        </p:nvSpPr>
        <p:spPr>
          <a:xfrm>
            <a:off x="5286755" y="1287780"/>
            <a:ext cx="1213485" cy="306493"/>
          </a:xfrm>
          <a:prstGeom prst="rect">
            <a:avLst/>
          </a:prstGeom>
          <a:ln w="9144">
            <a:noFill/>
          </a:ln>
        </p:spPr>
        <p:txBody>
          <a:bodyPr vert="horz" wrap="square" lIns="0" tIns="2920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9"/>
              </a:spcBef>
            </a:pPr>
            <a:r>
              <a:rPr sz="1800" spc="-5" dirty="0">
                <a:solidFill>
                  <a:schemeClr val="bg1"/>
                </a:solidFill>
                <a:latin typeface="Algerian" pitchFamily="82" charset="0"/>
                <a:cs typeface="Constantia"/>
              </a:rPr>
              <a:t>Sessions</a:t>
            </a:r>
            <a:endParaRPr sz="1800">
              <a:solidFill>
                <a:schemeClr val="bg1"/>
              </a:solidFill>
              <a:latin typeface="Algerian" pitchFamily="82" charset="0"/>
              <a:cs typeface="Constanti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4400" y="2514600"/>
            <a:ext cx="129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Rounded MT Bold" pitchFamily="34" charset="0"/>
              </a:rPr>
              <a:t>Literacy Skills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35077" y="2604742"/>
            <a:ext cx="129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Rounded MT Bold" pitchFamily="34" charset="0"/>
              </a:rPr>
              <a:t>Cognitive Skills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00200" y="3657600"/>
            <a:ext cx="13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Rounded MT Bold" pitchFamily="34" charset="0"/>
              </a:rPr>
              <a:t>Numeracy Skills</a:t>
            </a:r>
            <a:endParaRPr lang="en-US" b="1" dirty="0">
              <a:latin typeface="Arial Rounded MT Bold" pitchFamily="34" charset="0"/>
            </a:endParaRPr>
          </a:p>
        </p:txBody>
      </p:sp>
      <p:grpSp>
        <p:nvGrpSpPr>
          <p:cNvPr id="62" name="object 11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63" name="object 1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64" name="object 13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1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pic>
        <p:nvPicPr>
          <p:cNvPr id="66" name="object 1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153657" y="0"/>
            <a:ext cx="1286255" cy="88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1905" y="0"/>
            <a:ext cx="9145584" cy="1955164"/>
            <a:chOff x="-822" y="0"/>
            <a:chExt cx="9145584" cy="1955164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1115618"/>
              <a:ext cx="9139174" cy="83954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48055" y="0"/>
            <a:ext cx="7983220" cy="1537335"/>
            <a:chOff x="448055" y="0"/>
            <a:chExt cx="7983220" cy="153733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8055" y="18288"/>
              <a:ext cx="1518920" cy="15189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127" y="213359"/>
              <a:ext cx="1142999" cy="1143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44512" y="0"/>
              <a:ext cx="1286255" cy="880872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28104" y="4465320"/>
            <a:ext cx="1859279" cy="1392936"/>
          </a:xfrm>
          <a:prstGeom prst="rect">
            <a:avLst/>
          </a:prstGeom>
        </p:spPr>
      </p:pic>
      <p:pic>
        <p:nvPicPr>
          <p:cNvPr id="4098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276600" y="99060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askerville Old Face" pitchFamily="18" charset="0"/>
              </a:rPr>
              <a:t>O</a:t>
            </a:r>
            <a:r>
              <a:rPr lang="en-US" sz="4000" b="1" spc="-95" dirty="0" smtClean="0">
                <a:solidFill>
                  <a:schemeClr val="bg1"/>
                </a:solidFill>
                <a:latin typeface="Baskerville Old Face" pitchFamily="18" charset="0"/>
              </a:rPr>
              <a:t>v</a:t>
            </a:r>
            <a:r>
              <a:rPr lang="en-US" sz="4000" b="1" spc="5" dirty="0" smtClean="0">
                <a:solidFill>
                  <a:schemeClr val="bg1"/>
                </a:solidFill>
                <a:latin typeface="Baskerville Old Face" pitchFamily="18" charset="0"/>
              </a:rPr>
              <a:t>e</a:t>
            </a:r>
            <a:r>
              <a:rPr lang="en-US" sz="4000" b="1" spc="65" dirty="0" smtClean="0">
                <a:solidFill>
                  <a:schemeClr val="bg1"/>
                </a:solidFill>
                <a:latin typeface="Baskerville Old Face" pitchFamily="18" charset="0"/>
              </a:rPr>
              <a:t>r</a:t>
            </a:r>
            <a:r>
              <a:rPr lang="en-US" sz="4000" b="1" spc="5" dirty="0" smtClean="0">
                <a:solidFill>
                  <a:schemeClr val="bg1"/>
                </a:solidFill>
                <a:latin typeface="Baskerville Old Face" pitchFamily="18" charset="0"/>
              </a:rPr>
              <a:t>view</a:t>
            </a:r>
            <a:endParaRPr lang="en-US" sz="40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22" name="object 10"/>
          <p:cNvSpPr txBox="1"/>
          <p:nvPr/>
        </p:nvSpPr>
        <p:spPr>
          <a:xfrm>
            <a:off x="1295400" y="1676401"/>
            <a:ext cx="6477000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9720" algn="just">
              <a:lnSpc>
                <a:spcPct val="100000"/>
              </a:lnSpc>
              <a:spcBef>
                <a:spcPts val="100"/>
              </a:spcBef>
            </a:pPr>
            <a:r>
              <a:rPr b="1" i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Zee Learn </a:t>
            </a:r>
            <a:r>
              <a:rPr b="1" i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is </a:t>
            </a:r>
            <a:r>
              <a:rPr b="1" i="1" spc="-2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India’s </a:t>
            </a:r>
            <a:r>
              <a:rPr b="1" i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leading </a:t>
            </a:r>
            <a:r>
              <a:rPr b="1" i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company </a:t>
            </a:r>
            <a:r>
              <a:rPr b="1" i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in education segment </a:t>
            </a:r>
            <a:r>
              <a:rPr b="1" i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with </a:t>
            </a:r>
            <a:r>
              <a:rPr b="1" i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the </a:t>
            </a:r>
            <a:r>
              <a:rPr b="1" i="1" spc="-40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i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fastest </a:t>
            </a:r>
            <a:r>
              <a:rPr b="1" i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growing chain </a:t>
            </a:r>
            <a:r>
              <a:rPr b="1" i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of </a:t>
            </a:r>
            <a:r>
              <a:rPr b="1" i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K-12 </a:t>
            </a:r>
            <a:r>
              <a:rPr b="1" i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schools </a:t>
            </a:r>
            <a:r>
              <a:rPr b="1" i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– </a:t>
            </a:r>
            <a:r>
              <a:rPr b="1" i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Mount Litera </a:t>
            </a:r>
            <a:r>
              <a:rPr b="1" i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Zee </a:t>
            </a:r>
            <a:r>
              <a:rPr b="1" i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School </a:t>
            </a:r>
            <a:r>
              <a:rPr b="1" i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and </a:t>
            </a:r>
            <a:r>
              <a:rPr b="1" i="1" spc="-40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i="1" spc="-2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Asia’s</a:t>
            </a:r>
            <a:r>
              <a:rPr b="1" i="1" spc="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i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No</a:t>
            </a:r>
            <a:r>
              <a:rPr b="1" i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i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1</a:t>
            </a:r>
            <a:r>
              <a:rPr b="1" i="1" spc="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i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chain</a:t>
            </a:r>
            <a:r>
              <a:rPr b="1" i="1" spc="-2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i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of pre-school</a:t>
            </a:r>
            <a:r>
              <a:rPr b="1" i="1" spc="-5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i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network</a:t>
            </a:r>
            <a:r>
              <a:rPr b="1" i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i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–</a:t>
            </a:r>
            <a:r>
              <a:rPr b="1" i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i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Kidzee</a:t>
            </a:r>
            <a:r>
              <a:rPr b="1" i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i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in</a:t>
            </a:r>
            <a:r>
              <a:rPr b="1" i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i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its</a:t>
            </a:r>
            <a:r>
              <a:rPr b="1" i="1" spc="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i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portfolio.</a:t>
            </a:r>
            <a:endParaRPr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12700" marR="5080">
              <a:lnSpc>
                <a:spcPct val="100000"/>
              </a:lnSpc>
            </a:pP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With</a:t>
            </a:r>
            <a:r>
              <a:rPr b="1" spc="-9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one</a:t>
            </a:r>
            <a:r>
              <a:rPr b="1" spc="-10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of</a:t>
            </a:r>
            <a:r>
              <a:rPr b="1" spc="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the</a:t>
            </a:r>
            <a:r>
              <a:rPr b="1" spc="-5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most</a:t>
            </a:r>
            <a:r>
              <a:rPr b="1" spc="-8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advanced</a:t>
            </a:r>
            <a:r>
              <a:rPr b="1" spc="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teaching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methodology</a:t>
            </a:r>
            <a:r>
              <a:rPr b="1" spc="-5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–</a:t>
            </a:r>
            <a:r>
              <a:rPr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Litera</a:t>
            </a:r>
            <a:r>
              <a:rPr b="1" spc="-5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2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Octave, </a:t>
            </a:r>
            <a:r>
              <a:rPr b="1" spc="-4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Zee 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Learn under its 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brand name </a:t>
            </a:r>
            <a:r>
              <a:rPr b="1" u="sng" spc="-10" dirty="0">
                <a:solidFill>
                  <a:schemeClr val="bg1"/>
                </a:solidFill>
                <a:uFill>
                  <a:solidFill>
                    <a:srgbClr val="E1D600"/>
                  </a:solidFill>
                </a:uFill>
                <a:latin typeface="Baskerville Old Face" pitchFamily="18" charset="0"/>
                <a:cs typeface="Constantia"/>
              </a:rPr>
              <a:t>Mount Litera Zee </a:t>
            </a:r>
            <a:r>
              <a:rPr b="1" u="sng" spc="-5" dirty="0">
                <a:solidFill>
                  <a:schemeClr val="bg1"/>
                </a:solidFill>
                <a:uFill>
                  <a:solidFill>
                    <a:srgbClr val="E1D600"/>
                  </a:solidFill>
                </a:uFill>
                <a:latin typeface="Baskerville Old Face" pitchFamily="18" charset="0"/>
                <a:cs typeface="Constantia"/>
              </a:rPr>
              <a:t>Schools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provides 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p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omi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ing</a:t>
            </a:r>
            <a:r>
              <a:rPr b="1" spc="-4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b="1" spc="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d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u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</a:t>
            </a:r>
            <a:r>
              <a:rPr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ion</a:t>
            </a:r>
            <a:r>
              <a:rPr b="1" spc="-4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3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</a:t>
            </a:r>
            <a:r>
              <a:rPr b="1" spc="-7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th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b="1" spc="-7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f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u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u</a:t>
            </a:r>
            <a:r>
              <a:rPr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b="1" spc="-10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5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g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</a:t>
            </a:r>
            <a:r>
              <a:rPr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ion</a:t>
            </a:r>
            <a:r>
              <a:rPr b="1" spc="-7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nab</a:t>
            </a:r>
            <a:r>
              <a:rPr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l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ing</a:t>
            </a:r>
            <a:endParaRPr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12700" marR="2630170">
              <a:lnSpc>
                <a:spcPct val="100000"/>
              </a:lnSpc>
            </a:pP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h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</a:t>
            </a:r>
            <a:r>
              <a:rPr b="1" spc="-5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3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</a:t>
            </a:r>
            <a:r>
              <a:rPr b="1" spc="-9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b="1" spc="-3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x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</a:t>
            </a:r>
            <a:r>
              <a:rPr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l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</a:t>
            </a:r>
            <a:r>
              <a:rPr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b="1" spc="-8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h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ir</a:t>
            </a:r>
            <a:r>
              <a:rPr b="1" spc="-8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ue</a:t>
            </a:r>
            <a:r>
              <a:rPr b="1" spc="-8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uni</a:t>
            </a:r>
            <a:r>
              <a:rPr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q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ue</a:t>
            </a:r>
            <a:r>
              <a:rPr b="1" spc="-8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po</a:t>
            </a:r>
            <a:r>
              <a:rPr b="1" spc="-3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ial.  </a:t>
            </a:r>
            <a:r>
              <a:rPr b="1" spc="-10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</a:t>
            </a:r>
            <a:r>
              <a:rPr b="1" spc="-3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w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</a:t>
            </a:r>
            <a:r>
              <a:rPr b="1" spc="-2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</a:t>
            </a:r>
            <a:r>
              <a:rPr b="1" spc="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d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d</a:t>
            </a:r>
            <a:r>
              <a:rPr b="1" spc="-6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as</a:t>
            </a:r>
            <a:r>
              <a:rPr b="1" spc="-6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the</a:t>
            </a:r>
            <a:r>
              <a:rPr b="1" spc="-6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‘</a:t>
            </a:r>
            <a:r>
              <a:rPr b="1" spc="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K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-1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2</a:t>
            </a:r>
            <a:r>
              <a:rPr b="1" spc="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</a:t>
            </a:r>
            <a:r>
              <a:rPr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h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ool</a:t>
            </a:r>
            <a:r>
              <a:rPr b="1" spc="-4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</a:t>
            </a:r>
            <a:r>
              <a:rPr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h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ain</a:t>
            </a:r>
            <a:r>
              <a:rPr b="1" spc="-4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of</a:t>
            </a:r>
            <a:r>
              <a:rPr b="1" spc="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h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b="1" spc="-10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15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Y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</a:t>
            </a:r>
            <a:r>
              <a:rPr b="1" spc="5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’  at Indian 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Educational 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Congress 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in </a:t>
            </a:r>
            <a:r>
              <a:rPr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2015, </a:t>
            </a:r>
            <a:r>
              <a:rPr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Mount Litera Zee 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school has </a:t>
            </a:r>
            <a:r>
              <a:rPr b="1" spc="-2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over </a:t>
            </a:r>
            <a:r>
              <a:rPr lang="en-US" b="1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180</a:t>
            </a:r>
            <a:r>
              <a:rPr b="1" spc="-1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schools </a:t>
            </a:r>
            <a:r>
              <a:rPr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in</a:t>
            </a:r>
            <a:r>
              <a:rPr b="1" spc="-3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80+</a:t>
            </a:r>
            <a:r>
              <a:rPr b="1" spc="-6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cities</a:t>
            </a:r>
            <a:r>
              <a:rPr b="1" spc="-3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b="1" spc="-1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nationwide</a:t>
            </a:r>
            <a:r>
              <a:rPr b="1" spc="-1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</a:t>
            </a:r>
            <a:r>
              <a:rPr lang="en-US" b="1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endParaRPr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</p:txBody>
      </p:sp>
      <p:pic>
        <p:nvPicPr>
          <p:cNvPr id="23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2000" y="152400"/>
            <a:ext cx="1142999" cy="1143000"/>
          </a:xfrm>
          <a:prstGeom prst="rect">
            <a:avLst/>
          </a:prstGeom>
        </p:spPr>
      </p:pic>
      <p:pic>
        <p:nvPicPr>
          <p:cNvPr id="24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39000" y="0"/>
            <a:ext cx="1356359" cy="929639"/>
          </a:xfrm>
          <a:prstGeom prst="rect">
            <a:avLst/>
          </a:prstGeom>
        </p:spPr>
      </p:pic>
      <p:grpSp>
        <p:nvGrpSpPr>
          <p:cNvPr id="25" name="object 12"/>
          <p:cNvGrpSpPr/>
          <p:nvPr/>
        </p:nvGrpSpPr>
        <p:grpSpPr>
          <a:xfrm>
            <a:off x="0" y="6050280"/>
            <a:ext cx="9144000" cy="807720"/>
            <a:chOff x="0" y="6050279"/>
            <a:chExt cx="9144000" cy="807720"/>
          </a:xfrm>
        </p:grpSpPr>
        <p:pic>
          <p:nvPicPr>
            <p:cNvPr id="26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7" name="object 14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822" y="0"/>
            <a:ext cx="9145584" cy="102057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477577" y="4379785"/>
            <a:ext cx="1960245" cy="1957705"/>
            <a:chOff x="3477577" y="4379785"/>
            <a:chExt cx="1960245" cy="1957705"/>
          </a:xfrm>
        </p:grpSpPr>
        <p:sp>
          <p:nvSpPr>
            <p:cNvPr id="9" name="object 9"/>
            <p:cNvSpPr/>
            <p:nvPr/>
          </p:nvSpPr>
          <p:spPr>
            <a:xfrm>
              <a:off x="3489960" y="4392167"/>
              <a:ext cx="1935480" cy="1932939"/>
            </a:xfrm>
            <a:custGeom>
              <a:avLst/>
              <a:gdLst/>
              <a:ahLst/>
              <a:cxnLst/>
              <a:rect l="l" t="t" r="r" b="b"/>
              <a:pathLst>
                <a:path w="1935479" h="1932939">
                  <a:moveTo>
                    <a:pt x="967739" y="0"/>
                  </a:moveTo>
                  <a:lnTo>
                    <a:pt x="919444" y="1182"/>
                  </a:lnTo>
                  <a:lnTo>
                    <a:pt x="871761" y="4692"/>
                  </a:lnTo>
                  <a:lnTo>
                    <a:pt x="824746" y="10475"/>
                  </a:lnTo>
                  <a:lnTo>
                    <a:pt x="778454" y="18475"/>
                  </a:lnTo>
                  <a:lnTo>
                    <a:pt x="732941" y="28637"/>
                  </a:lnTo>
                  <a:lnTo>
                    <a:pt x="688262" y="40906"/>
                  </a:lnTo>
                  <a:lnTo>
                    <a:pt x="644474" y="55226"/>
                  </a:lnTo>
                  <a:lnTo>
                    <a:pt x="601630" y="71541"/>
                  </a:lnTo>
                  <a:lnTo>
                    <a:pt x="559787" y="89798"/>
                  </a:lnTo>
                  <a:lnTo>
                    <a:pt x="519001" y="109939"/>
                  </a:lnTo>
                  <a:lnTo>
                    <a:pt x="479326" y="131910"/>
                  </a:lnTo>
                  <a:lnTo>
                    <a:pt x="440818" y="155656"/>
                  </a:lnTo>
                  <a:lnTo>
                    <a:pt x="403533" y="181121"/>
                  </a:lnTo>
                  <a:lnTo>
                    <a:pt x="367526" y="208249"/>
                  </a:lnTo>
                  <a:lnTo>
                    <a:pt x="332852" y="236987"/>
                  </a:lnTo>
                  <a:lnTo>
                    <a:pt x="299568" y="267277"/>
                  </a:lnTo>
                  <a:lnTo>
                    <a:pt x="267728" y="299065"/>
                  </a:lnTo>
                  <a:lnTo>
                    <a:pt x="237387" y="332296"/>
                  </a:lnTo>
                  <a:lnTo>
                    <a:pt x="208603" y="366913"/>
                  </a:lnTo>
                  <a:lnTo>
                    <a:pt x="181429" y="402863"/>
                  </a:lnTo>
                  <a:lnTo>
                    <a:pt x="155922" y="440089"/>
                  </a:lnTo>
                  <a:lnTo>
                    <a:pt x="132136" y="478535"/>
                  </a:lnTo>
                  <a:lnTo>
                    <a:pt x="110128" y="518148"/>
                  </a:lnTo>
                  <a:lnTo>
                    <a:pt x="89952" y="558871"/>
                  </a:lnTo>
                  <a:lnTo>
                    <a:pt x="71665" y="600649"/>
                  </a:lnTo>
                  <a:lnTo>
                    <a:pt x="55321" y="643427"/>
                  </a:lnTo>
                  <a:lnTo>
                    <a:pt x="40977" y="687149"/>
                  </a:lnTo>
                  <a:lnTo>
                    <a:pt x="28687" y="731761"/>
                  </a:lnTo>
                  <a:lnTo>
                    <a:pt x="18508" y="777206"/>
                  </a:lnTo>
                  <a:lnTo>
                    <a:pt x="10493" y="823429"/>
                  </a:lnTo>
                  <a:lnTo>
                    <a:pt x="4700" y="870375"/>
                  </a:lnTo>
                  <a:lnTo>
                    <a:pt x="1184" y="917989"/>
                  </a:lnTo>
                  <a:lnTo>
                    <a:pt x="0" y="966215"/>
                  </a:lnTo>
                  <a:lnTo>
                    <a:pt x="1184" y="1014440"/>
                  </a:lnTo>
                  <a:lnTo>
                    <a:pt x="4700" y="1062052"/>
                  </a:lnTo>
                  <a:lnTo>
                    <a:pt x="10493" y="1108996"/>
                  </a:lnTo>
                  <a:lnTo>
                    <a:pt x="18508" y="1155218"/>
                  </a:lnTo>
                  <a:lnTo>
                    <a:pt x="28687" y="1200662"/>
                  </a:lnTo>
                  <a:lnTo>
                    <a:pt x="40977" y="1245272"/>
                  </a:lnTo>
                  <a:lnTo>
                    <a:pt x="55321" y="1288994"/>
                  </a:lnTo>
                  <a:lnTo>
                    <a:pt x="71665" y="1331771"/>
                  </a:lnTo>
                  <a:lnTo>
                    <a:pt x="89952" y="1373549"/>
                  </a:lnTo>
                  <a:lnTo>
                    <a:pt x="110128" y="1414272"/>
                  </a:lnTo>
                  <a:lnTo>
                    <a:pt x="132136" y="1453884"/>
                  </a:lnTo>
                  <a:lnTo>
                    <a:pt x="155922" y="1492331"/>
                  </a:lnTo>
                  <a:lnTo>
                    <a:pt x="181429" y="1529557"/>
                  </a:lnTo>
                  <a:lnTo>
                    <a:pt x="208603" y="1565507"/>
                  </a:lnTo>
                  <a:lnTo>
                    <a:pt x="237387" y="1600125"/>
                  </a:lnTo>
                  <a:lnTo>
                    <a:pt x="267728" y="1633356"/>
                  </a:lnTo>
                  <a:lnTo>
                    <a:pt x="299568" y="1665145"/>
                  </a:lnTo>
                  <a:lnTo>
                    <a:pt x="332852" y="1695436"/>
                  </a:lnTo>
                  <a:lnTo>
                    <a:pt x="367526" y="1724174"/>
                  </a:lnTo>
                  <a:lnTo>
                    <a:pt x="403533" y="1751303"/>
                  </a:lnTo>
                  <a:lnTo>
                    <a:pt x="440818" y="1776769"/>
                  </a:lnTo>
                  <a:lnTo>
                    <a:pt x="479326" y="1800515"/>
                  </a:lnTo>
                  <a:lnTo>
                    <a:pt x="519001" y="1822487"/>
                  </a:lnTo>
                  <a:lnTo>
                    <a:pt x="559787" y="1842629"/>
                  </a:lnTo>
                  <a:lnTo>
                    <a:pt x="601630" y="1860886"/>
                  </a:lnTo>
                  <a:lnTo>
                    <a:pt x="644474" y="1877203"/>
                  </a:lnTo>
                  <a:lnTo>
                    <a:pt x="688262" y="1891523"/>
                  </a:lnTo>
                  <a:lnTo>
                    <a:pt x="732941" y="1903792"/>
                  </a:lnTo>
                  <a:lnTo>
                    <a:pt x="778454" y="1913955"/>
                  </a:lnTo>
                  <a:lnTo>
                    <a:pt x="824746" y="1921955"/>
                  </a:lnTo>
                  <a:lnTo>
                    <a:pt x="871761" y="1927739"/>
                  </a:lnTo>
                  <a:lnTo>
                    <a:pt x="919444" y="1931249"/>
                  </a:lnTo>
                  <a:lnTo>
                    <a:pt x="967739" y="1932431"/>
                  </a:lnTo>
                  <a:lnTo>
                    <a:pt x="1016035" y="1931249"/>
                  </a:lnTo>
                  <a:lnTo>
                    <a:pt x="1063718" y="1927739"/>
                  </a:lnTo>
                  <a:lnTo>
                    <a:pt x="1110733" y="1921955"/>
                  </a:lnTo>
                  <a:lnTo>
                    <a:pt x="1157025" y="1913955"/>
                  </a:lnTo>
                  <a:lnTo>
                    <a:pt x="1202538" y="1903792"/>
                  </a:lnTo>
                  <a:lnTo>
                    <a:pt x="1247217" y="1891523"/>
                  </a:lnTo>
                  <a:lnTo>
                    <a:pt x="1291005" y="1877203"/>
                  </a:lnTo>
                  <a:lnTo>
                    <a:pt x="1333849" y="1860886"/>
                  </a:lnTo>
                  <a:lnTo>
                    <a:pt x="1375692" y="1842629"/>
                  </a:lnTo>
                  <a:lnTo>
                    <a:pt x="1416478" y="1822487"/>
                  </a:lnTo>
                  <a:lnTo>
                    <a:pt x="1456153" y="1800515"/>
                  </a:lnTo>
                  <a:lnTo>
                    <a:pt x="1494661" y="1776769"/>
                  </a:lnTo>
                  <a:lnTo>
                    <a:pt x="1531946" y="1751303"/>
                  </a:lnTo>
                  <a:lnTo>
                    <a:pt x="1567953" y="1724174"/>
                  </a:lnTo>
                  <a:lnTo>
                    <a:pt x="1602627" y="1695436"/>
                  </a:lnTo>
                  <a:lnTo>
                    <a:pt x="1635911" y="1665145"/>
                  </a:lnTo>
                  <a:lnTo>
                    <a:pt x="1667751" y="1633356"/>
                  </a:lnTo>
                  <a:lnTo>
                    <a:pt x="1698092" y="1600125"/>
                  </a:lnTo>
                  <a:lnTo>
                    <a:pt x="1726876" y="1565507"/>
                  </a:lnTo>
                  <a:lnTo>
                    <a:pt x="1754050" y="1529557"/>
                  </a:lnTo>
                  <a:lnTo>
                    <a:pt x="1779557" y="1492331"/>
                  </a:lnTo>
                  <a:lnTo>
                    <a:pt x="1803343" y="1453884"/>
                  </a:lnTo>
                  <a:lnTo>
                    <a:pt x="1825351" y="1414272"/>
                  </a:lnTo>
                  <a:lnTo>
                    <a:pt x="1845527" y="1373549"/>
                  </a:lnTo>
                  <a:lnTo>
                    <a:pt x="1863814" y="1331771"/>
                  </a:lnTo>
                  <a:lnTo>
                    <a:pt x="1880158" y="1288994"/>
                  </a:lnTo>
                  <a:lnTo>
                    <a:pt x="1894502" y="1245272"/>
                  </a:lnTo>
                  <a:lnTo>
                    <a:pt x="1906792" y="1200662"/>
                  </a:lnTo>
                  <a:lnTo>
                    <a:pt x="1916971" y="1155218"/>
                  </a:lnTo>
                  <a:lnTo>
                    <a:pt x="1924986" y="1108996"/>
                  </a:lnTo>
                  <a:lnTo>
                    <a:pt x="1930779" y="1062052"/>
                  </a:lnTo>
                  <a:lnTo>
                    <a:pt x="1934295" y="1014440"/>
                  </a:lnTo>
                  <a:lnTo>
                    <a:pt x="1935479" y="966215"/>
                  </a:lnTo>
                  <a:lnTo>
                    <a:pt x="1934295" y="917989"/>
                  </a:lnTo>
                  <a:lnTo>
                    <a:pt x="1930779" y="870375"/>
                  </a:lnTo>
                  <a:lnTo>
                    <a:pt x="1924986" y="823429"/>
                  </a:lnTo>
                  <a:lnTo>
                    <a:pt x="1916971" y="777206"/>
                  </a:lnTo>
                  <a:lnTo>
                    <a:pt x="1906792" y="731761"/>
                  </a:lnTo>
                  <a:lnTo>
                    <a:pt x="1894502" y="687149"/>
                  </a:lnTo>
                  <a:lnTo>
                    <a:pt x="1880158" y="643427"/>
                  </a:lnTo>
                  <a:lnTo>
                    <a:pt x="1863814" y="600649"/>
                  </a:lnTo>
                  <a:lnTo>
                    <a:pt x="1845527" y="558871"/>
                  </a:lnTo>
                  <a:lnTo>
                    <a:pt x="1825351" y="518148"/>
                  </a:lnTo>
                  <a:lnTo>
                    <a:pt x="1803343" y="478536"/>
                  </a:lnTo>
                  <a:lnTo>
                    <a:pt x="1779557" y="440089"/>
                  </a:lnTo>
                  <a:lnTo>
                    <a:pt x="1754050" y="402863"/>
                  </a:lnTo>
                  <a:lnTo>
                    <a:pt x="1726876" y="366913"/>
                  </a:lnTo>
                  <a:lnTo>
                    <a:pt x="1698092" y="332296"/>
                  </a:lnTo>
                  <a:lnTo>
                    <a:pt x="1667751" y="299065"/>
                  </a:lnTo>
                  <a:lnTo>
                    <a:pt x="1635911" y="267277"/>
                  </a:lnTo>
                  <a:lnTo>
                    <a:pt x="1602627" y="236987"/>
                  </a:lnTo>
                  <a:lnTo>
                    <a:pt x="1567953" y="208249"/>
                  </a:lnTo>
                  <a:lnTo>
                    <a:pt x="1531946" y="181121"/>
                  </a:lnTo>
                  <a:lnTo>
                    <a:pt x="1494661" y="155656"/>
                  </a:lnTo>
                  <a:lnTo>
                    <a:pt x="1456153" y="131910"/>
                  </a:lnTo>
                  <a:lnTo>
                    <a:pt x="1416478" y="109939"/>
                  </a:lnTo>
                  <a:lnTo>
                    <a:pt x="1375692" y="89798"/>
                  </a:lnTo>
                  <a:lnTo>
                    <a:pt x="1333849" y="71541"/>
                  </a:lnTo>
                  <a:lnTo>
                    <a:pt x="1291005" y="55226"/>
                  </a:lnTo>
                  <a:lnTo>
                    <a:pt x="1247217" y="40906"/>
                  </a:lnTo>
                  <a:lnTo>
                    <a:pt x="1202538" y="28637"/>
                  </a:lnTo>
                  <a:lnTo>
                    <a:pt x="1157025" y="18475"/>
                  </a:lnTo>
                  <a:lnTo>
                    <a:pt x="1110733" y="10475"/>
                  </a:lnTo>
                  <a:lnTo>
                    <a:pt x="1063718" y="4692"/>
                  </a:lnTo>
                  <a:lnTo>
                    <a:pt x="1016035" y="1182"/>
                  </a:lnTo>
                  <a:lnTo>
                    <a:pt x="96773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89960" y="4392167"/>
              <a:ext cx="1935480" cy="1932939"/>
            </a:xfrm>
            <a:custGeom>
              <a:avLst/>
              <a:gdLst/>
              <a:ahLst/>
              <a:cxnLst/>
              <a:rect l="l" t="t" r="r" b="b"/>
              <a:pathLst>
                <a:path w="1935479" h="1932939">
                  <a:moveTo>
                    <a:pt x="0" y="966215"/>
                  </a:moveTo>
                  <a:lnTo>
                    <a:pt x="1184" y="917989"/>
                  </a:lnTo>
                  <a:lnTo>
                    <a:pt x="4700" y="870375"/>
                  </a:lnTo>
                  <a:lnTo>
                    <a:pt x="10493" y="823429"/>
                  </a:lnTo>
                  <a:lnTo>
                    <a:pt x="18508" y="777206"/>
                  </a:lnTo>
                  <a:lnTo>
                    <a:pt x="28687" y="731761"/>
                  </a:lnTo>
                  <a:lnTo>
                    <a:pt x="40977" y="687149"/>
                  </a:lnTo>
                  <a:lnTo>
                    <a:pt x="55321" y="643427"/>
                  </a:lnTo>
                  <a:lnTo>
                    <a:pt x="71665" y="600649"/>
                  </a:lnTo>
                  <a:lnTo>
                    <a:pt x="89952" y="558871"/>
                  </a:lnTo>
                  <a:lnTo>
                    <a:pt x="110128" y="518148"/>
                  </a:lnTo>
                  <a:lnTo>
                    <a:pt x="132136" y="478535"/>
                  </a:lnTo>
                  <a:lnTo>
                    <a:pt x="155922" y="440089"/>
                  </a:lnTo>
                  <a:lnTo>
                    <a:pt x="181429" y="402863"/>
                  </a:lnTo>
                  <a:lnTo>
                    <a:pt x="208603" y="366913"/>
                  </a:lnTo>
                  <a:lnTo>
                    <a:pt x="237387" y="332296"/>
                  </a:lnTo>
                  <a:lnTo>
                    <a:pt x="267728" y="299065"/>
                  </a:lnTo>
                  <a:lnTo>
                    <a:pt x="299568" y="267277"/>
                  </a:lnTo>
                  <a:lnTo>
                    <a:pt x="332852" y="236987"/>
                  </a:lnTo>
                  <a:lnTo>
                    <a:pt x="367526" y="208249"/>
                  </a:lnTo>
                  <a:lnTo>
                    <a:pt x="403533" y="181121"/>
                  </a:lnTo>
                  <a:lnTo>
                    <a:pt x="440818" y="155656"/>
                  </a:lnTo>
                  <a:lnTo>
                    <a:pt x="479326" y="131910"/>
                  </a:lnTo>
                  <a:lnTo>
                    <a:pt x="519001" y="109939"/>
                  </a:lnTo>
                  <a:lnTo>
                    <a:pt x="559787" y="89798"/>
                  </a:lnTo>
                  <a:lnTo>
                    <a:pt x="601630" y="71541"/>
                  </a:lnTo>
                  <a:lnTo>
                    <a:pt x="644474" y="55226"/>
                  </a:lnTo>
                  <a:lnTo>
                    <a:pt x="688262" y="40906"/>
                  </a:lnTo>
                  <a:lnTo>
                    <a:pt x="732941" y="28637"/>
                  </a:lnTo>
                  <a:lnTo>
                    <a:pt x="778454" y="18475"/>
                  </a:lnTo>
                  <a:lnTo>
                    <a:pt x="824746" y="10475"/>
                  </a:lnTo>
                  <a:lnTo>
                    <a:pt x="871761" y="4692"/>
                  </a:lnTo>
                  <a:lnTo>
                    <a:pt x="919444" y="1182"/>
                  </a:lnTo>
                  <a:lnTo>
                    <a:pt x="967739" y="0"/>
                  </a:lnTo>
                  <a:lnTo>
                    <a:pt x="1016035" y="1182"/>
                  </a:lnTo>
                  <a:lnTo>
                    <a:pt x="1063718" y="4692"/>
                  </a:lnTo>
                  <a:lnTo>
                    <a:pt x="1110733" y="10475"/>
                  </a:lnTo>
                  <a:lnTo>
                    <a:pt x="1157025" y="18475"/>
                  </a:lnTo>
                  <a:lnTo>
                    <a:pt x="1202538" y="28637"/>
                  </a:lnTo>
                  <a:lnTo>
                    <a:pt x="1247217" y="40906"/>
                  </a:lnTo>
                  <a:lnTo>
                    <a:pt x="1291005" y="55226"/>
                  </a:lnTo>
                  <a:lnTo>
                    <a:pt x="1333849" y="71541"/>
                  </a:lnTo>
                  <a:lnTo>
                    <a:pt x="1375692" y="89798"/>
                  </a:lnTo>
                  <a:lnTo>
                    <a:pt x="1416478" y="109939"/>
                  </a:lnTo>
                  <a:lnTo>
                    <a:pt x="1456153" y="131910"/>
                  </a:lnTo>
                  <a:lnTo>
                    <a:pt x="1494661" y="155656"/>
                  </a:lnTo>
                  <a:lnTo>
                    <a:pt x="1531946" y="181121"/>
                  </a:lnTo>
                  <a:lnTo>
                    <a:pt x="1567953" y="208249"/>
                  </a:lnTo>
                  <a:lnTo>
                    <a:pt x="1602627" y="236987"/>
                  </a:lnTo>
                  <a:lnTo>
                    <a:pt x="1635911" y="267277"/>
                  </a:lnTo>
                  <a:lnTo>
                    <a:pt x="1667751" y="299065"/>
                  </a:lnTo>
                  <a:lnTo>
                    <a:pt x="1698092" y="332296"/>
                  </a:lnTo>
                  <a:lnTo>
                    <a:pt x="1726876" y="366913"/>
                  </a:lnTo>
                  <a:lnTo>
                    <a:pt x="1754050" y="402863"/>
                  </a:lnTo>
                  <a:lnTo>
                    <a:pt x="1779557" y="440089"/>
                  </a:lnTo>
                  <a:lnTo>
                    <a:pt x="1803343" y="478536"/>
                  </a:lnTo>
                  <a:lnTo>
                    <a:pt x="1825351" y="518148"/>
                  </a:lnTo>
                  <a:lnTo>
                    <a:pt x="1845527" y="558871"/>
                  </a:lnTo>
                  <a:lnTo>
                    <a:pt x="1863814" y="600649"/>
                  </a:lnTo>
                  <a:lnTo>
                    <a:pt x="1880158" y="643427"/>
                  </a:lnTo>
                  <a:lnTo>
                    <a:pt x="1894502" y="687149"/>
                  </a:lnTo>
                  <a:lnTo>
                    <a:pt x="1906792" y="731761"/>
                  </a:lnTo>
                  <a:lnTo>
                    <a:pt x="1916971" y="777206"/>
                  </a:lnTo>
                  <a:lnTo>
                    <a:pt x="1924986" y="823429"/>
                  </a:lnTo>
                  <a:lnTo>
                    <a:pt x="1930779" y="870375"/>
                  </a:lnTo>
                  <a:lnTo>
                    <a:pt x="1934295" y="917989"/>
                  </a:lnTo>
                  <a:lnTo>
                    <a:pt x="1935479" y="966215"/>
                  </a:lnTo>
                  <a:lnTo>
                    <a:pt x="1934295" y="1014440"/>
                  </a:lnTo>
                  <a:lnTo>
                    <a:pt x="1930779" y="1062052"/>
                  </a:lnTo>
                  <a:lnTo>
                    <a:pt x="1924986" y="1108996"/>
                  </a:lnTo>
                  <a:lnTo>
                    <a:pt x="1916971" y="1155218"/>
                  </a:lnTo>
                  <a:lnTo>
                    <a:pt x="1906792" y="1200662"/>
                  </a:lnTo>
                  <a:lnTo>
                    <a:pt x="1894502" y="1245272"/>
                  </a:lnTo>
                  <a:lnTo>
                    <a:pt x="1880158" y="1288994"/>
                  </a:lnTo>
                  <a:lnTo>
                    <a:pt x="1863814" y="1331771"/>
                  </a:lnTo>
                  <a:lnTo>
                    <a:pt x="1845527" y="1373549"/>
                  </a:lnTo>
                  <a:lnTo>
                    <a:pt x="1825351" y="1414272"/>
                  </a:lnTo>
                  <a:lnTo>
                    <a:pt x="1803343" y="1453884"/>
                  </a:lnTo>
                  <a:lnTo>
                    <a:pt x="1779557" y="1492331"/>
                  </a:lnTo>
                  <a:lnTo>
                    <a:pt x="1754050" y="1529557"/>
                  </a:lnTo>
                  <a:lnTo>
                    <a:pt x="1726876" y="1565507"/>
                  </a:lnTo>
                  <a:lnTo>
                    <a:pt x="1698092" y="1600125"/>
                  </a:lnTo>
                  <a:lnTo>
                    <a:pt x="1667751" y="1633356"/>
                  </a:lnTo>
                  <a:lnTo>
                    <a:pt x="1635911" y="1665145"/>
                  </a:lnTo>
                  <a:lnTo>
                    <a:pt x="1602627" y="1695436"/>
                  </a:lnTo>
                  <a:lnTo>
                    <a:pt x="1567953" y="1724174"/>
                  </a:lnTo>
                  <a:lnTo>
                    <a:pt x="1531946" y="1751303"/>
                  </a:lnTo>
                  <a:lnTo>
                    <a:pt x="1494661" y="1776769"/>
                  </a:lnTo>
                  <a:lnTo>
                    <a:pt x="1456153" y="1800515"/>
                  </a:lnTo>
                  <a:lnTo>
                    <a:pt x="1416478" y="1822487"/>
                  </a:lnTo>
                  <a:lnTo>
                    <a:pt x="1375692" y="1842629"/>
                  </a:lnTo>
                  <a:lnTo>
                    <a:pt x="1333849" y="1860886"/>
                  </a:lnTo>
                  <a:lnTo>
                    <a:pt x="1291005" y="1877203"/>
                  </a:lnTo>
                  <a:lnTo>
                    <a:pt x="1247217" y="1891523"/>
                  </a:lnTo>
                  <a:lnTo>
                    <a:pt x="1202538" y="1903792"/>
                  </a:lnTo>
                  <a:lnTo>
                    <a:pt x="1157025" y="1913955"/>
                  </a:lnTo>
                  <a:lnTo>
                    <a:pt x="1110733" y="1921955"/>
                  </a:lnTo>
                  <a:lnTo>
                    <a:pt x="1063718" y="1927739"/>
                  </a:lnTo>
                  <a:lnTo>
                    <a:pt x="1016035" y="1931249"/>
                  </a:lnTo>
                  <a:lnTo>
                    <a:pt x="967739" y="1932431"/>
                  </a:lnTo>
                  <a:lnTo>
                    <a:pt x="919444" y="1931249"/>
                  </a:lnTo>
                  <a:lnTo>
                    <a:pt x="871761" y="1927739"/>
                  </a:lnTo>
                  <a:lnTo>
                    <a:pt x="824746" y="1921955"/>
                  </a:lnTo>
                  <a:lnTo>
                    <a:pt x="778454" y="1913955"/>
                  </a:lnTo>
                  <a:lnTo>
                    <a:pt x="732941" y="1903792"/>
                  </a:lnTo>
                  <a:lnTo>
                    <a:pt x="688262" y="1891523"/>
                  </a:lnTo>
                  <a:lnTo>
                    <a:pt x="644474" y="1877203"/>
                  </a:lnTo>
                  <a:lnTo>
                    <a:pt x="601630" y="1860886"/>
                  </a:lnTo>
                  <a:lnTo>
                    <a:pt x="559787" y="1842629"/>
                  </a:lnTo>
                  <a:lnTo>
                    <a:pt x="519001" y="1822487"/>
                  </a:lnTo>
                  <a:lnTo>
                    <a:pt x="479326" y="1800515"/>
                  </a:lnTo>
                  <a:lnTo>
                    <a:pt x="440818" y="1776769"/>
                  </a:lnTo>
                  <a:lnTo>
                    <a:pt x="403533" y="1751303"/>
                  </a:lnTo>
                  <a:lnTo>
                    <a:pt x="367526" y="1724174"/>
                  </a:lnTo>
                  <a:lnTo>
                    <a:pt x="332852" y="1695436"/>
                  </a:lnTo>
                  <a:lnTo>
                    <a:pt x="299568" y="1665145"/>
                  </a:lnTo>
                  <a:lnTo>
                    <a:pt x="267728" y="1633356"/>
                  </a:lnTo>
                  <a:lnTo>
                    <a:pt x="237387" y="1600125"/>
                  </a:lnTo>
                  <a:lnTo>
                    <a:pt x="208603" y="1565507"/>
                  </a:lnTo>
                  <a:lnTo>
                    <a:pt x="181429" y="1529557"/>
                  </a:lnTo>
                  <a:lnTo>
                    <a:pt x="155922" y="1492331"/>
                  </a:lnTo>
                  <a:lnTo>
                    <a:pt x="132136" y="1453884"/>
                  </a:lnTo>
                  <a:lnTo>
                    <a:pt x="110128" y="1414272"/>
                  </a:lnTo>
                  <a:lnTo>
                    <a:pt x="89952" y="1373549"/>
                  </a:lnTo>
                  <a:lnTo>
                    <a:pt x="71665" y="1331771"/>
                  </a:lnTo>
                  <a:lnTo>
                    <a:pt x="55321" y="1288994"/>
                  </a:lnTo>
                  <a:lnTo>
                    <a:pt x="40977" y="1245272"/>
                  </a:lnTo>
                  <a:lnTo>
                    <a:pt x="28687" y="1200662"/>
                  </a:lnTo>
                  <a:lnTo>
                    <a:pt x="18508" y="1155218"/>
                  </a:lnTo>
                  <a:lnTo>
                    <a:pt x="10493" y="1108996"/>
                  </a:lnTo>
                  <a:lnTo>
                    <a:pt x="4700" y="1062052"/>
                  </a:lnTo>
                  <a:lnTo>
                    <a:pt x="1184" y="1014440"/>
                  </a:lnTo>
                  <a:lnTo>
                    <a:pt x="0" y="96621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33800" y="4648201"/>
            <a:ext cx="1524000" cy="113216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-635" algn="ctr">
              <a:lnSpc>
                <a:spcPct val="91700"/>
              </a:lnSpc>
              <a:spcBef>
                <a:spcPts val="280"/>
              </a:spcBef>
            </a:pPr>
            <a:r>
              <a:rPr sz="2400" b="1" spc="-15">
                <a:solidFill>
                  <a:srgbClr val="FFFFFF"/>
                </a:solidFill>
                <a:latin typeface="Constantia"/>
                <a:cs typeface="Constantia"/>
              </a:rPr>
              <a:t>Overall </a:t>
            </a:r>
            <a:r>
              <a:rPr sz="2400" b="1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endParaRPr lang="en-US" sz="2400" b="1" spc="-10" dirty="0" smtClean="0">
              <a:solidFill>
                <a:srgbClr val="FFFFFF"/>
              </a:solidFill>
              <a:latin typeface="Constantia"/>
              <a:cs typeface="Constantia"/>
            </a:endParaRPr>
          </a:p>
          <a:p>
            <a:pPr marL="12700" marR="5080" indent="-635" algn="ctr">
              <a:lnSpc>
                <a:spcPct val="91700"/>
              </a:lnSpc>
              <a:spcBef>
                <a:spcPts val="280"/>
              </a:spcBef>
            </a:pPr>
            <a:r>
              <a:rPr sz="2400" b="1" spc="-10" smtClean="0">
                <a:solidFill>
                  <a:srgbClr val="FFFFFF"/>
                </a:solidFill>
                <a:latin typeface="Constantia"/>
                <a:cs typeface="Constantia"/>
              </a:rPr>
              <a:t>De</a:t>
            </a:r>
            <a:r>
              <a:rPr sz="2400" b="1" spc="-50" smtClean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400" b="1" spc="-10" smtClean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400" b="1" spc="5" smtClean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400" b="1" smtClean="0">
                <a:solidFill>
                  <a:srgbClr val="FFFFFF"/>
                </a:solidFill>
                <a:latin typeface="Constantia"/>
                <a:cs typeface="Constantia"/>
              </a:rPr>
              <a:t>op</a:t>
            </a:r>
            <a:endParaRPr lang="en-US" sz="2400" b="1" dirty="0" smtClean="0">
              <a:solidFill>
                <a:srgbClr val="FFFFFF"/>
              </a:solidFill>
              <a:latin typeface="Constantia"/>
              <a:cs typeface="Constantia"/>
            </a:endParaRPr>
          </a:p>
          <a:p>
            <a:pPr marL="12700" marR="5080" indent="-635" algn="ctr">
              <a:lnSpc>
                <a:spcPct val="91700"/>
              </a:lnSpc>
              <a:spcBef>
                <a:spcPts val="280"/>
              </a:spcBef>
            </a:pPr>
            <a:r>
              <a:rPr sz="2400" b="1" smtClean="0">
                <a:solidFill>
                  <a:srgbClr val="FFFFFF"/>
                </a:solidFill>
                <a:latin typeface="Constantia"/>
                <a:cs typeface="Constantia"/>
              </a:rPr>
              <a:t>ment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88657" y="4611433"/>
            <a:ext cx="2701290" cy="1494155"/>
            <a:chOff x="688657" y="4611433"/>
            <a:chExt cx="2701290" cy="1494155"/>
          </a:xfrm>
        </p:grpSpPr>
        <p:sp>
          <p:nvSpPr>
            <p:cNvPr id="13" name="object 13"/>
            <p:cNvSpPr/>
            <p:nvPr/>
          </p:nvSpPr>
          <p:spPr>
            <a:xfrm>
              <a:off x="701040" y="4623816"/>
              <a:ext cx="2688590" cy="1469390"/>
            </a:xfrm>
            <a:custGeom>
              <a:avLst/>
              <a:gdLst/>
              <a:ahLst/>
              <a:cxnLst/>
              <a:rect l="l" t="t" r="r" b="b"/>
              <a:pathLst>
                <a:path w="2688590" h="1469389">
                  <a:moveTo>
                    <a:pt x="2688336" y="733044"/>
                  </a:moveTo>
                  <a:lnTo>
                    <a:pt x="2412492" y="457200"/>
                  </a:lnTo>
                  <a:lnTo>
                    <a:pt x="2412492" y="567563"/>
                  </a:lnTo>
                  <a:lnTo>
                    <a:pt x="1837944" y="567563"/>
                  </a:lnTo>
                  <a:lnTo>
                    <a:pt x="1837944" y="146939"/>
                  </a:lnTo>
                  <a:lnTo>
                    <a:pt x="1830451" y="100495"/>
                  </a:lnTo>
                  <a:lnTo>
                    <a:pt x="1809584" y="60159"/>
                  </a:lnTo>
                  <a:lnTo>
                    <a:pt x="1777784" y="28359"/>
                  </a:lnTo>
                  <a:lnTo>
                    <a:pt x="1737448" y="7493"/>
                  </a:lnTo>
                  <a:lnTo>
                    <a:pt x="1691005" y="0"/>
                  </a:lnTo>
                  <a:lnTo>
                    <a:pt x="146913" y="0"/>
                  </a:lnTo>
                  <a:lnTo>
                    <a:pt x="100469" y="7493"/>
                  </a:lnTo>
                  <a:lnTo>
                    <a:pt x="60147" y="28359"/>
                  </a:lnTo>
                  <a:lnTo>
                    <a:pt x="28333" y="60159"/>
                  </a:lnTo>
                  <a:lnTo>
                    <a:pt x="7480" y="100495"/>
                  </a:lnTo>
                  <a:lnTo>
                    <a:pt x="0" y="146939"/>
                  </a:lnTo>
                  <a:lnTo>
                    <a:pt x="0" y="1322222"/>
                  </a:lnTo>
                  <a:lnTo>
                    <a:pt x="7480" y="1368666"/>
                  </a:lnTo>
                  <a:lnTo>
                    <a:pt x="28333" y="1408988"/>
                  </a:lnTo>
                  <a:lnTo>
                    <a:pt x="60147" y="1440802"/>
                  </a:lnTo>
                  <a:lnTo>
                    <a:pt x="100469" y="1461655"/>
                  </a:lnTo>
                  <a:lnTo>
                    <a:pt x="146913" y="1469136"/>
                  </a:lnTo>
                  <a:lnTo>
                    <a:pt x="1691005" y="1469136"/>
                  </a:lnTo>
                  <a:lnTo>
                    <a:pt x="1737448" y="1461655"/>
                  </a:lnTo>
                  <a:lnTo>
                    <a:pt x="1777784" y="1440802"/>
                  </a:lnTo>
                  <a:lnTo>
                    <a:pt x="1809584" y="1408988"/>
                  </a:lnTo>
                  <a:lnTo>
                    <a:pt x="1830451" y="1368666"/>
                  </a:lnTo>
                  <a:lnTo>
                    <a:pt x="1837944" y="1322222"/>
                  </a:lnTo>
                  <a:lnTo>
                    <a:pt x="1837944" y="898525"/>
                  </a:lnTo>
                  <a:lnTo>
                    <a:pt x="2412492" y="898525"/>
                  </a:lnTo>
                  <a:lnTo>
                    <a:pt x="2412492" y="1008888"/>
                  </a:lnTo>
                  <a:lnTo>
                    <a:pt x="2688336" y="733044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1039" y="4623816"/>
              <a:ext cx="1838325" cy="1469390"/>
            </a:xfrm>
            <a:custGeom>
              <a:avLst/>
              <a:gdLst/>
              <a:ahLst/>
              <a:cxnLst/>
              <a:rect l="l" t="t" r="r" b="b"/>
              <a:pathLst>
                <a:path w="1838325" h="1469389">
                  <a:moveTo>
                    <a:pt x="0" y="146938"/>
                  </a:moveTo>
                  <a:lnTo>
                    <a:pt x="7489" y="100494"/>
                  </a:lnTo>
                  <a:lnTo>
                    <a:pt x="28345" y="60158"/>
                  </a:lnTo>
                  <a:lnTo>
                    <a:pt x="60147" y="28350"/>
                  </a:lnTo>
                  <a:lnTo>
                    <a:pt x="100476" y="7490"/>
                  </a:lnTo>
                  <a:lnTo>
                    <a:pt x="146913" y="0"/>
                  </a:lnTo>
                  <a:lnTo>
                    <a:pt x="1691004" y="0"/>
                  </a:lnTo>
                  <a:lnTo>
                    <a:pt x="1737449" y="7490"/>
                  </a:lnTo>
                  <a:lnTo>
                    <a:pt x="1777785" y="28350"/>
                  </a:lnTo>
                  <a:lnTo>
                    <a:pt x="1809593" y="60158"/>
                  </a:lnTo>
                  <a:lnTo>
                    <a:pt x="1830453" y="100494"/>
                  </a:lnTo>
                  <a:lnTo>
                    <a:pt x="1837943" y="146938"/>
                  </a:lnTo>
                  <a:lnTo>
                    <a:pt x="1837943" y="1322222"/>
                  </a:lnTo>
                  <a:lnTo>
                    <a:pt x="1830453" y="1368659"/>
                  </a:lnTo>
                  <a:lnTo>
                    <a:pt x="1809593" y="1408988"/>
                  </a:lnTo>
                  <a:lnTo>
                    <a:pt x="1777785" y="1440790"/>
                  </a:lnTo>
                  <a:lnTo>
                    <a:pt x="1737449" y="1461646"/>
                  </a:lnTo>
                  <a:lnTo>
                    <a:pt x="1691004" y="1469135"/>
                  </a:lnTo>
                  <a:lnTo>
                    <a:pt x="146913" y="1469135"/>
                  </a:lnTo>
                  <a:lnTo>
                    <a:pt x="100476" y="1461646"/>
                  </a:lnTo>
                  <a:lnTo>
                    <a:pt x="60147" y="1440790"/>
                  </a:lnTo>
                  <a:lnTo>
                    <a:pt x="28345" y="1408988"/>
                  </a:lnTo>
                  <a:lnTo>
                    <a:pt x="7489" y="1368659"/>
                  </a:lnTo>
                  <a:lnTo>
                    <a:pt x="0" y="1322222"/>
                  </a:lnTo>
                  <a:lnTo>
                    <a:pt x="0" y="14693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5299" y="4882388"/>
            <a:ext cx="1468120" cy="90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ctr">
              <a:lnSpc>
                <a:spcPts val="207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Physical</a:t>
            </a:r>
            <a:endParaRPr sz="1800">
              <a:latin typeface="Constantia"/>
              <a:cs typeface="Constantia"/>
            </a:endParaRPr>
          </a:p>
          <a:p>
            <a:pPr marR="10160" algn="ctr">
              <a:lnSpc>
                <a:spcPts val="2075"/>
              </a:lnSpc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development</a:t>
            </a:r>
            <a:endParaRPr sz="1800">
              <a:latin typeface="Constantia"/>
              <a:cs typeface="Constantia"/>
            </a:endParaRPr>
          </a:p>
          <a:p>
            <a:pPr marL="36195" algn="ctr">
              <a:lnSpc>
                <a:spcPct val="100000"/>
              </a:lnSpc>
              <a:spcBef>
                <a:spcPts val="575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Gross</a:t>
            </a:r>
            <a:r>
              <a:rPr sz="1800" b="1" spc="3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&amp;</a:t>
            </a:r>
            <a:r>
              <a:rPr sz="1800" b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Fine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20761" y="2605849"/>
            <a:ext cx="2181225" cy="1996439"/>
            <a:chOff x="1520761" y="2605849"/>
            <a:chExt cx="2181225" cy="1996439"/>
          </a:xfrm>
        </p:grpSpPr>
        <p:sp>
          <p:nvSpPr>
            <p:cNvPr id="17" name="object 17"/>
            <p:cNvSpPr/>
            <p:nvPr/>
          </p:nvSpPr>
          <p:spPr>
            <a:xfrm>
              <a:off x="1533144" y="2618231"/>
              <a:ext cx="2168525" cy="1983739"/>
            </a:xfrm>
            <a:custGeom>
              <a:avLst/>
              <a:gdLst/>
              <a:ahLst/>
              <a:cxnLst/>
              <a:rect l="l" t="t" r="r" b="b"/>
              <a:pathLst>
                <a:path w="2168525" h="1983739">
                  <a:moveTo>
                    <a:pt x="2168398" y="1593977"/>
                  </a:moveTo>
                  <a:lnTo>
                    <a:pt x="2090547" y="1671955"/>
                  </a:lnTo>
                  <a:lnTo>
                    <a:pt x="1815719" y="1397139"/>
                  </a:lnTo>
                  <a:lnTo>
                    <a:pt x="1830451" y="1368653"/>
                  </a:lnTo>
                  <a:lnTo>
                    <a:pt x="1837944" y="1322197"/>
                  </a:lnTo>
                  <a:lnTo>
                    <a:pt x="1837944" y="146939"/>
                  </a:lnTo>
                  <a:lnTo>
                    <a:pt x="1830451" y="100495"/>
                  </a:lnTo>
                  <a:lnTo>
                    <a:pt x="1809584" y="60159"/>
                  </a:lnTo>
                  <a:lnTo>
                    <a:pt x="1777784" y="28359"/>
                  </a:lnTo>
                  <a:lnTo>
                    <a:pt x="1737448" y="7493"/>
                  </a:lnTo>
                  <a:lnTo>
                    <a:pt x="1691005" y="0"/>
                  </a:lnTo>
                  <a:lnTo>
                    <a:pt x="146939" y="0"/>
                  </a:lnTo>
                  <a:lnTo>
                    <a:pt x="100482" y="7493"/>
                  </a:lnTo>
                  <a:lnTo>
                    <a:pt x="60147" y="28359"/>
                  </a:lnTo>
                  <a:lnTo>
                    <a:pt x="28346" y="60159"/>
                  </a:lnTo>
                  <a:lnTo>
                    <a:pt x="7480" y="100495"/>
                  </a:lnTo>
                  <a:lnTo>
                    <a:pt x="0" y="146939"/>
                  </a:lnTo>
                  <a:lnTo>
                    <a:pt x="0" y="1322197"/>
                  </a:lnTo>
                  <a:lnTo>
                    <a:pt x="7480" y="1368653"/>
                  </a:lnTo>
                  <a:lnTo>
                    <a:pt x="28346" y="1408988"/>
                  </a:lnTo>
                  <a:lnTo>
                    <a:pt x="60147" y="1440789"/>
                  </a:lnTo>
                  <a:lnTo>
                    <a:pt x="100482" y="1461655"/>
                  </a:lnTo>
                  <a:lnTo>
                    <a:pt x="146939" y="1469136"/>
                  </a:lnTo>
                  <a:lnTo>
                    <a:pt x="1420368" y="1469136"/>
                  </a:lnTo>
                  <a:lnTo>
                    <a:pt x="1856867" y="1905635"/>
                  </a:lnTo>
                  <a:lnTo>
                    <a:pt x="1778889" y="1983613"/>
                  </a:lnTo>
                  <a:lnTo>
                    <a:pt x="2168398" y="1983613"/>
                  </a:lnTo>
                  <a:lnTo>
                    <a:pt x="2168398" y="1593977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33144" y="2618231"/>
              <a:ext cx="1838325" cy="1469390"/>
            </a:xfrm>
            <a:custGeom>
              <a:avLst/>
              <a:gdLst/>
              <a:ahLst/>
              <a:cxnLst/>
              <a:rect l="l" t="t" r="r" b="b"/>
              <a:pathLst>
                <a:path w="1838325" h="1469389">
                  <a:moveTo>
                    <a:pt x="0" y="146938"/>
                  </a:moveTo>
                  <a:lnTo>
                    <a:pt x="7490" y="100494"/>
                  </a:lnTo>
                  <a:lnTo>
                    <a:pt x="28350" y="60158"/>
                  </a:lnTo>
                  <a:lnTo>
                    <a:pt x="60158" y="28350"/>
                  </a:lnTo>
                  <a:lnTo>
                    <a:pt x="100494" y="7490"/>
                  </a:lnTo>
                  <a:lnTo>
                    <a:pt x="146938" y="0"/>
                  </a:lnTo>
                  <a:lnTo>
                    <a:pt x="1691005" y="0"/>
                  </a:lnTo>
                  <a:lnTo>
                    <a:pt x="1737449" y="7490"/>
                  </a:lnTo>
                  <a:lnTo>
                    <a:pt x="1777785" y="28350"/>
                  </a:lnTo>
                  <a:lnTo>
                    <a:pt x="1809593" y="60158"/>
                  </a:lnTo>
                  <a:lnTo>
                    <a:pt x="1830453" y="100494"/>
                  </a:lnTo>
                  <a:lnTo>
                    <a:pt x="1837944" y="146938"/>
                  </a:lnTo>
                  <a:lnTo>
                    <a:pt x="1837944" y="1322196"/>
                  </a:lnTo>
                  <a:lnTo>
                    <a:pt x="1830453" y="1368641"/>
                  </a:lnTo>
                  <a:lnTo>
                    <a:pt x="1809593" y="1408977"/>
                  </a:lnTo>
                  <a:lnTo>
                    <a:pt x="1777785" y="1440785"/>
                  </a:lnTo>
                  <a:lnTo>
                    <a:pt x="1737449" y="1461645"/>
                  </a:lnTo>
                  <a:lnTo>
                    <a:pt x="1691005" y="1469135"/>
                  </a:lnTo>
                  <a:lnTo>
                    <a:pt x="146938" y="1469135"/>
                  </a:lnTo>
                  <a:lnTo>
                    <a:pt x="100494" y="1461645"/>
                  </a:lnTo>
                  <a:lnTo>
                    <a:pt x="60158" y="1440785"/>
                  </a:lnTo>
                  <a:lnTo>
                    <a:pt x="28350" y="1408977"/>
                  </a:lnTo>
                  <a:lnTo>
                    <a:pt x="7490" y="1368641"/>
                  </a:lnTo>
                  <a:lnTo>
                    <a:pt x="0" y="1322196"/>
                  </a:lnTo>
                  <a:lnTo>
                    <a:pt x="0" y="146938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729485" y="3049346"/>
            <a:ext cx="1451610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75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Cognitive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ts val="2075"/>
              </a:lnSpc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development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526345" y="1773745"/>
            <a:ext cx="1863089" cy="2515235"/>
            <a:chOff x="3526345" y="1773745"/>
            <a:chExt cx="1863089" cy="2515235"/>
          </a:xfrm>
        </p:grpSpPr>
        <p:sp>
          <p:nvSpPr>
            <p:cNvPr id="21" name="object 21"/>
            <p:cNvSpPr/>
            <p:nvPr/>
          </p:nvSpPr>
          <p:spPr>
            <a:xfrm>
              <a:off x="3538728" y="1786127"/>
              <a:ext cx="1838325" cy="2502535"/>
            </a:xfrm>
            <a:custGeom>
              <a:avLst/>
              <a:gdLst/>
              <a:ahLst/>
              <a:cxnLst/>
              <a:rect l="l" t="t" r="r" b="b"/>
              <a:pathLst>
                <a:path w="1838325" h="2502535">
                  <a:moveTo>
                    <a:pt x="1837944" y="146939"/>
                  </a:moveTo>
                  <a:lnTo>
                    <a:pt x="1830451" y="100495"/>
                  </a:lnTo>
                  <a:lnTo>
                    <a:pt x="1809584" y="60159"/>
                  </a:lnTo>
                  <a:lnTo>
                    <a:pt x="1777784" y="28359"/>
                  </a:lnTo>
                  <a:lnTo>
                    <a:pt x="1737448" y="7493"/>
                  </a:lnTo>
                  <a:lnTo>
                    <a:pt x="1691005" y="0"/>
                  </a:lnTo>
                  <a:lnTo>
                    <a:pt x="146939" y="0"/>
                  </a:lnTo>
                  <a:lnTo>
                    <a:pt x="100482" y="7493"/>
                  </a:lnTo>
                  <a:lnTo>
                    <a:pt x="60147" y="28359"/>
                  </a:lnTo>
                  <a:lnTo>
                    <a:pt x="28346" y="60159"/>
                  </a:lnTo>
                  <a:lnTo>
                    <a:pt x="7480" y="100495"/>
                  </a:lnTo>
                  <a:lnTo>
                    <a:pt x="0" y="146939"/>
                  </a:lnTo>
                  <a:lnTo>
                    <a:pt x="0" y="1322197"/>
                  </a:lnTo>
                  <a:lnTo>
                    <a:pt x="7480" y="1368653"/>
                  </a:lnTo>
                  <a:lnTo>
                    <a:pt x="28346" y="1408988"/>
                  </a:lnTo>
                  <a:lnTo>
                    <a:pt x="60147" y="1440789"/>
                  </a:lnTo>
                  <a:lnTo>
                    <a:pt x="100482" y="1461655"/>
                  </a:lnTo>
                  <a:lnTo>
                    <a:pt x="146939" y="1469136"/>
                  </a:lnTo>
                  <a:lnTo>
                    <a:pt x="753491" y="1469136"/>
                  </a:lnTo>
                  <a:lnTo>
                    <a:pt x="753491" y="2226564"/>
                  </a:lnTo>
                  <a:lnTo>
                    <a:pt x="643128" y="2226564"/>
                  </a:lnTo>
                  <a:lnTo>
                    <a:pt x="918972" y="2502408"/>
                  </a:lnTo>
                  <a:lnTo>
                    <a:pt x="1194816" y="2226564"/>
                  </a:lnTo>
                  <a:lnTo>
                    <a:pt x="1084453" y="2226564"/>
                  </a:lnTo>
                  <a:lnTo>
                    <a:pt x="1084453" y="1469136"/>
                  </a:lnTo>
                  <a:lnTo>
                    <a:pt x="1691005" y="1469136"/>
                  </a:lnTo>
                  <a:lnTo>
                    <a:pt x="1737448" y="1461655"/>
                  </a:lnTo>
                  <a:lnTo>
                    <a:pt x="1777784" y="1440789"/>
                  </a:lnTo>
                  <a:lnTo>
                    <a:pt x="1809584" y="1408988"/>
                  </a:lnTo>
                  <a:lnTo>
                    <a:pt x="1830451" y="1368653"/>
                  </a:lnTo>
                  <a:lnTo>
                    <a:pt x="1837944" y="1322197"/>
                  </a:lnTo>
                  <a:lnTo>
                    <a:pt x="1837944" y="146939"/>
                  </a:lnTo>
                  <a:close/>
                </a:path>
              </a:pathLst>
            </a:custGeom>
            <a:solidFill>
              <a:srgbClr val="0FC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38728" y="1786127"/>
              <a:ext cx="1838325" cy="1469390"/>
            </a:xfrm>
            <a:custGeom>
              <a:avLst/>
              <a:gdLst/>
              <a:ahLst/>
              <a:cxnLst/>
              <a:rect l="l" t="t" r="r" b="b"/>
              <a:pathLst>
                <a:path w="1838325" h="1469389">
                  <a:moveTo>
                    <a:pt x="0" y="146938"/>
                  </a:moveTo>
                  <a:lnTo>
                    <a:pt x="7490" y="100494"/>
                  </a:lnTo>
                  <a:lnTo>
                    <a:pt x="28350" y="60158"/>
                  </a:lnTo>
                  <a:lnTo>
                    <a:pt x="60158" y="28350"/>
                  </a:lnTo>
                  <a:lnTo>
                    <a:pt x="100494" y="7490"/>
                  </a:lnTo>
                  <a:lnTo>
                    <a:pt x="146938" y="0"/>
                  </a:lnTo>
                  <a:lnTo>
                    <a:pt x="1691005" y="0"/>
                  </a:lnTo>
                  <a:lnTo>
                    <a:pt x="1737449" y="7490"/>
                  </a:lnTo>
                  <a:lnTo>
                    <a:pt x="1777785" y="28350"/>
                  </a:lnTo>
                  <a:lnTo>
                    <a:pt x="1809593" y="60158"/>
                  </a:lnTo>
                  <a:lnTo>
                    <a:pt x="1830453" y="100494"/>
                  </a:lnTo>
                  <a:lnTo>
                    <a:pt x="1837944" y="146938"/>
                  </a:lnTo>
                  <a:lnTo>
                    <a:pt x="1837944" y="1322197"/>
                  </a:lnTo>
                  <a:lnTo>
                    <a:pt x="1830453" y="1368641"/>
                  </a:lnTo>
                  <a:lnTo>
                    <a:pt x="1809593" y="1408977"/>
                  </a:lnTo>
                  <a:lnTo>
                    <a:pt x="1777785" y="1440785"/>
                  </a:lnTo>
                  <a:lnTo>
                    <a:pt x="1737449" y="1461645"/>
                  </a:lnTo>
                  <a:lnTo>
                    <a:pt x="1691005" y="1469136"/>
                  </a:lnTo>
                  <a:lnTo>
                    <a:pt x="146938" y="1469136"/>
                  </a:lnTo>
                  <a:lnTo>
                    <a:pt x="100494" y="1461645"/>
                  </a:lnTo>
                  <a:lnTo>
                    <a:pt x="60158" y="1440785"/>
                  </a:lnTo>
                  <a:lnTo>
                    <a:pt x="28350" y="1408977"/>
                  </a:lnTo>
                  <a:lnTo>
                    <a:pt x="7490" y="1368641"/>
                  </a:lnTo>
                  <a:lnTo>
                    <a:pt x="0" y="1322197"/>
                  </a:lnTo>
                  <a:lnTo>
                    <a:pt x="0" y="14693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736594" y="2217877"/>
            <a:ext cx="1449070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ts val="2075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Language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ts val="2075"/>
              </a:lnSpc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development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213858" y="2605849"/>
            <a:ext cx="2181225" cy="1996439"/>
            <a:chOff x="5213858" y="2605849"/>
            <a:chExt cx="2181225" cy="1996439"/>
          </a:xfrm>
        </p:grpSpPr>
        <p:sp>
          <p:nvSpPr>
            <p:cNvPr id="25" name="object 25"/>
            <p:cNvSpPr/>
            <p:nvPr/>
          </p:nvSpPr>
          <p:spPr>
            <a:xfrm>
              <a:off x="5213858" y="2618231"/>
              <a:ext cx="2168525" cy="1983739"/>
            </a:xfrm>
            <a:custGeom>
              <a:avLst/>
              <a:gdLst/>
              <a:ahLst/>
              <a:cxnLst/>
              <a:rect l="l" t="t" r="r" b="b"/>
              <a:pathLst>
                <a:path w="2168525" h="1983739">
                  <a:moveTo>
                    <a:pt x="2168398" y="146939"/>
                  </a:moveTo>
                  <a:lnTo>
                    <a:pt x="2160905" y="100495"/>
                  </a:lnTo>
                  <a:lnTo>
                    <a:pt x="2140039" y="60159"/>
                  </a:lnTo>
                  <a:lnTo>
                    <a:pt x="2108238" y="28359"/>
                  </a:lnTo>
                  <a:lnTo>
                    <a:pt x="2067902" y="7493"/>
                  </a:lnTo>
                  <a:lnTo>
                    <a:pt x="2021459" y="0"/>
                  </a:lnTo>
                  <a:lnTo>
                    <a:pt x="477393" y="0"/>
                  </a:lnTo>
                  <a:lnTo>
                    <a:pt x="430936" y="7493"/>
                  </a:lnTo>
                  <a:lnTo>
                    <a:pt x="390601" y="28359"/>
                  </a:lnTo>
                  <a:lnTo>
                    <a:pt x="358800" y="60159"/>
                  </a:lnTo>
                  <a:lnTo>
                    <a:pt x="337934" y="100495"/>
                  </a:lnTo>
                  <a:lnTo>
                    <a:pt x="330454" y="146939"/>
                  </a:lnTo>
                  <a:lnTo>
                    <a:pt x="330454" y="1322197"/>
                  </a:lnTo>
                  <a:lnTo>
                    <a:pt x="337934" y="1368653"/>
                  </a:lnTo>
                  <a:lnTo>
                    <a:pt x="352666" y="1397139"/>
                  </a:lnTo>
                  <a:lnTo>
                    <a:pt x="77851" y="1671955"/>
                  </a:lnTo>
                  <a:lnTo>
                    <a:pt x="0" y="1593977"/>
                  </a:lnTo>
                  <a:lnTo>
                    <a:pt x="0" y="1983613"/>
                  </a:lnTo>
                  <a:lnTo>
                    <a:pt x="389509" y="1983613"/>
                  </a:lnTo>
                  <a:lnTo>
                    <a:pt x="311531" y="1905635"/>
                  </a:lnTo>
                  <a:lnTo>
                    <a:pt x="748017" y="1469136"/>
                  </a:lnTo>
                  <a:lnTo>
                    <a:pt x="2021459" y="1469136"/>
                  </a:lnTo>
                  <a:lnTo>
                    <a:pt x="2067902" y="1461655"/>
                  </a:lnTo>
                  <a:lnTo>
                    <a:pt x="2108238" y="1440789"/>
                  </a:lnTo>
                  <a:lnTo>
                    <a:pt x="2140039" y="1408988"/>
                  </a:lnTo>
                  <a:lnTo>
                    <a:pt x="2160905" y="1368653"/>
                  </a:lnTo>
                  <a:lnTo>
                    <a:pt x="2168398" y="1322197"/>
                  </a:lnTo>
                  <a:lnTo>
                    <a:pt x="2168398" y="146939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44312" y="2618231"/>
              <a:ext cx="1838325" cy="1469390"/>
            </a:xfrm>
            <a:custGeom>
              <a:avLst/>
              <a:gdLst/>
              <a:ahLst/>
              <a:cxnLst/>
              <a:rect l="l" t="t" r="r" b="b"/>
              <a:pathLst>
                <a:path w="1838325" h="1469389">
                  <a:moveTo>
                    <a:pt x="0" y="146938"/>
                  </a:moveTo>
                  <a:lnTo>
                    <a:pt x="7490" y="100494"/>
                  </a:lnTo>
                  <a:lnTo>
                    <a:pt x="28350" y="60158"/>
                  </a:lnTo>
                  <a:lnTo>
                    <a:pt x="60158" y="28350"/>
                  </a:lnTo>
                  <a:lnTo>
                    <a:pt x="100494" y="7490"/>
                  </a:lnTo>
                  <a:lnTo>
                    <a:pt x="146938" y="0"/>
                  </a:lnTo>
                  <a:lnTo>
                    <a:pt x="1691005" y="0"/>
                  </a:lnTo>
                  <a:lnTo>
                    <a:pt x="1737449" y="7490"/>
                  </a:lnTo>
                  <a:lnTo>
                    <a:pt x="1777785" y="28350"/>
                  </a:lnTo>
                  <a:lnTo>
                    <a:pt x="1809593" y="60158"/>
                  </a:lnTo>
                  <a:lnTo>
                    <a:pt x="1830453" y="100494"/>
                  </a:lnTo>
                  <a:lnTo>
                    <a:pt x="1837943" y="146938"/>
                  </a:lnTo>
                  <a:lnTo>
                    <a:pt x="1837943" y="1322196"/>
                  </a:lnTo>
                  <a:lnTo>
                    <a:pt x="1830453" y="1368641"/>
                  </a:lnTo>
                  <a:lnTo>
                    <a:pt x="1809593" y="1408977"/>
                  </a:lnTo>
                  <a:lnTo>
                    <a:pt x="1777785" y="1440785"/>
                  </a:lnTo>
                  <a:lnTo>
                    <a:pt x="1737449" y="1461645"/>
                  </a:lnTo>
                  <a:lnTo>
                    <a:pt x="1691005" y="1469135"/>
                  </a:lnTo>
                  <a:lnTo>
                    <a:pt x="146938" y="1469135"/>
                  </a:lnTo>
                  <a:lnTo>
                    <a:pt x="100494" y="1461645"/>
                  </a:lnTo>
                  <a:lnTo>
                    <a:pt x="60158" y="1440785"/>
                  </a:lnTo>
                  <a:lnTo>
                    <a:pt x="28350" y="1408977"/>
                  </a:lnTo>
                  <a:lnTo>
                    <a:pt x="7490" y="1368641"/>
                  </a:lnTo>
                  <a:lnTo>
                    <a:pt x="0" y="1322196"/>
                  </a:lnTo>
                  <a:lnTo>
                    <a:pt x="0" y="14693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743447" y="3049346"/>
            <a:ext cx="1449070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75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Creative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ts val="2075"/>
              </a:lnSpc>
            </a:pP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development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526023" y="4611623"/>
            <a:ext cx="2700655" cy="1493520"/>
            <a:chOff x="5526023" y="4611623"/>
            <a:chExt cx="2700655" cy="1493520"/>
          </a:xfrm>
        </p:grpSpPr>
        <p:sp>
          <p:nvSpPr>
            <p:cNvPr id="29" name="object 29"/>
            <p:cNvSpPr/>
            <p:nvPr/>
          </p:nvSpPr>
          <p:spPr>
            <a:xfrm>
              <a:off x="5526024" y="4623815"/>
              <a:ext cx="2688590" cy="1469390"/>
            </a:xfrm>
            <a:custGeom>
              <a:avLst/>
              <a:gdLst/>
              <a:ahLst/>
              <a:cxnLst/>
              <a:rect l="l" t="t" r="r" b="b"/>
              <a:pathLst>
                <a:path w="2688590" h="1469389">
                  <a:moveTo>
                    <a:pt x="2688336" y="146939"/>
                  </a:moveTo>
                  <a:lnTo>
                    <a:pt x="2680843" y="100495"/>
                  </a:lnTo>
                  <a:lnTo>
                    <a:pt x="2659977" y="60159"/>
                  </a:lnTo>
                  <a:lnTo>
                    <a:pt x="2628176" y="28359"/>
                  </a:lnTo>
                  <a:lnTo>
                    <a:pt x="2587841" y="7493"/>
                  </a:lnTo>
                  <a:lnTo>
                    <a:pt x="2541397" y="0"/>
                  </a:lnTo>
                  <a:lnTo>
                    <a:pt x="997331" y="0"/>
                  </a:lnTo>
                  <a:lnTo>
                    <a:pt x="950874" y="7493"/>
                  </a:lnTo>
                  <a:lnTo>
                    <a:pt x="910539" y="28359"/>
                  </a:lnTo>
                  <a:lnTo>
                    <a:pt x="878738" y="60159"/>
                  </a:lnTo>
                  <a:lnTo>
                    <a:pt x="857872" y="100495"/>
                  </a:lnTo>
                  <a:lnTo>
                    <a:pt x="850392" y="146939"/>
                  </a:lnTo>
                  <a:lnTo>
                    <a:pt x="850392" y="567563"/>
                  </a:lnTo>
                  <a:lnTo>
                    <a:pt x="275844" y="567563"/>
                  </a:lnTo>
                  <a:lnTo>
                    <a:pt x="275844" y="457200"/>
                  </a:lnTo>
                  <a:lnTo>
                    <a:pt x="0" y="733044"/>
                  </a:lnTo>
                  <a:lnTo>
                    <a:pt x="275844" y="1008888"/>
                  </a:lnTo>
                  <a:lnTo>
                    <a:pt x="275844" y="898525"/>
                  </a:lnTo>
                  <a:lnTo>
                    <a:pt x="850392" y="898525"/>
                  </a:lnTo>
                  <a:lnTo>
                    <a:pt x="850392" y="1322222"/>
                  </a:lnTo>
                  <a:lnTo>
                    <a:pt x="857872" y="1368666"/>
                  </a:lnTo>
                  <a:lnTo>
                    <a:pt x="878738" y="1408988"/>
                  </a:lnTo>
                  <a:lnTo>
                    <a:pt x="910539" y="1440802"/>
                  </a:lnTo>
                  <a:lnTo>
                    <a:pt x="950874" y="1461655"/>
                  </a:lnTo>
                  <a:lnTo>
                    <a:pt x="997331" y="1469136"/>
                  </a:lnTo>
                  <a:lnTo>
                    <a:pt x="2541397" y="1469136"/>
                  </a:lnTo>
                  <a:lnTo>
                    <a:pt x="2587841" y="1461655"/>
                  </a:lnTo>
                  <a:lnTo>
                    <a:pt x="2628176" y="1440802"/>
                  </a:lnTo>
                  <a:lnTo>
                    <a:pt x="2659977" y="1408988"/>
                  </a:lnTo>
                  <a:lnTo>
                    <a:pt x="2680843" y="1368666"/>
                  </a:lnTo>
                  <a:lnTo>
                    <a:pt x="2688336" y="1322222"/>
                  </a:lnTo>
                  <a:lnTo>
                    <a:pt x="2688336" y="146939"/>
                  </a:lnTo>
                  <a:close/>
                </a:path>
              </a:pathLst>
            </a:custGeom>
            <a:solidFill>
              <a:srgbClr val="A4C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76415" y="4623815"/>
              <a:ext cx="1838325" cy="1469390"/>
            </a:xfrm>
            <a:custGeom>
              <a:avLst/>
              <a:gdLst/>
              <a:ahLst/>
              <a:cxnLst/>
              <a:rect l="l" t="t" r="r" b="b"/>
              <a:pathLst>
                <a:path w="1838325" h="1469389">
                  <a:moveTo>
                    <a:pt x="0" y="146938"/>
                  </a:moveTo>
                  <a:lnTo>
                    <a:pt x="7490" y="100494"/>
                  </a:lnTo>
                  <a:lnTo>
                    <a:pt x="28350" y="60158"/>
                  </a:lnTo>
                  <a:lnTo>
                    <a:pt x="60158" y="28350"/>
                  </a:lnTo>
                  <a:lnTo>
                    <a:pt x="100494" y="7490"/>
                  </a:lnTo>
                  <a:lnTo>
                    <a:pt x="146938" y="0"/>
                  </a:lnTo>
                  <a:lnTo>
                    <a:pt x="1691005" y="0"/>
                  </a:lnTo>
                  <a:lnTo>
                    <a:pt x="1737449" y="7490"/>
                  </a:lnTo>
                  <a:lnTo>
                    <a:pt x="1777785" y="28350"/>
                  </a:lnTo>
                  <a:lnTo>
                    <a:pt x="1809593" y="60158"/>
                  </a:lnTo>
                  <a:lnTo>
                    <a:pt x="1830453" y="100494"/>
                  </a:lnTo>
                  <a:lnTo>
                    <a:pt x="1837943" y="146938"/>
                  </a:lnTo>
                  <a:lnTo>
                    <a:pt x="1837943" y="1322222"/>
                  </a:lnTo>
                  <a:lnTo>
                    <a:pt x="1830453" y="1368659"/>
                  </a:lnTo>
                  <a:lnTo>
                    <a:pt x="1809593" y="1408988"/>
                  </a:lnTo>
                  <a:lnTo>
                    <a:pt x="1777785" y="1440790"/>
                  </a:lnTo>
                  <a:lnTo>
                    <a:pt x="1737449" y="1461646"/>
                  </a:lnTo>
                  <a:lnTo>
                    <a:pt x="1691005" y="1469135"/>
                  </a:lnTo>
                  <a:lnTo>
                    <a:pt x="146938" y="1469135"/>
                  </a:lnTo>
                  <a:lnTo>
                    <a:pt x="100494" y="1461646"/>
                  </a:lnTo>
                  <a:lnTo>
                    <a:pt x="60158" y="1440790"/>
                  </a:lnTo>
                  <a:lnTo>
                    <a:pt x="28350" y="1408988"/>
                  </a:lnTo>
                  <a:lnTo>
                    <a:pt x="7490" y="1368659"/>
                  </a:lnTo>
                  <a:lnTo>
                    <a:pt x="0" y="1322222"/>
                  </a:lnTo>
                  <a:lnTo>
                    <a:pt x="0" y="14693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698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" name="object 7"/>
          <p:cNvSpPr txBox="1">
            <a:spLocks/>
          </p:cNvSpPr>
          <p:nvPr/>
        </p:nvSpPr>
        <p:spPr>
          <a:xfrm>
            <a:off x="3505200" y="381000"/>
            <a:ext cx="25146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2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Calibri"/>
              </a:rPr>
              <a:t>Progress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anose="04020705040A02060702" pitchFamily="82" charset="0"/>
              <a:ea typeface="+mj-ea"/>
              <a:cs typeface="Calibri"/>
            </a:endParaRPr>
          </a:p>
        </p:txBody>
      </p:sp>
      <p:pic>
        <p:nvPicPr>
          <p:cNvPr id="29699" name="Picture 3" descr="C:\Users\USER\Desktop\p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1524000"/>
            <a:ext cx="5767388" cy="4191000"/>
          </a:xfrm>
          <a:prstGeom prst="rect">
            <a:avLst/>
          </a:prstGeom>
          <a:noFill/>
        </p:spPr>
      </p:pic>
      <p:grpSp>
        <p:nvGrpSpPr>
          <p:cNvPr id="36" name="object 11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7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38" name="object 13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grpSp>
        <p:nvGrpSpPr>
          <p:cNvPr id="40" name="object 34"/>
          <p:cNvGrpSpPr/>
          <p:nvPr/>
        </p:nvGrpSpPr>
        <p:grpSpPr>
          <a:xfrm>
            <a:off x="381000" y="0"/>
            <a:ext cx="1518920" cy="1323975"/>
            <a:chOff x="161544" y="0"/>
            <a:chExt cx="1518920" cy="1323975"/>
          </a:xfrm>
        </p:grpSpPr>
        <p:pic>
          <p:nvPicPr>
            <p:cNvPr id="41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544" y="0"/>
              <a:ext cx="1518920" cy="1323594"/>
            </a:xfrm>
            <a:prstGeom prst="rect">
              <a:avLst/>
            </a:prstGeom>
          </p:spPr>
        </p:pic>
        <p:pic>
          <p:nvPicPr>
            <p:cNvPr id="42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6615" y="0"/>
              <a:ext cx="1143000" cy="1143000"/>
            </a:xfrm>
            <a:prstGeom prst="rect">
              <a:avLst/>
            </a:prstGeom>
          </p:spPr>
        </p:pic>
      </p:grpSp>
      <p:pic>
        <p:nvPicPr>
          <p:cNvPr id="43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67600" y="0"/>
            <a:ext cx="1286255" cy="88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584" cy="2357500"/>
            <a:chOff x="-822" y="0"/>
            <a:chExt cx="9145584" cy="2357500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1045463"/>
              <a:ext cx="9139174" cy="1312037"/>
            </a:xfrm>
            <a:prstGeom prst="rect">
              <a:avLst/>
            </a:prstGeom>
          </p:spPr>
        </p:pic>
      </p:grpSp>
      <p:pic>
        <p:nvPicPr>
          <p:cNvPr id="30722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1" name="object 11"/>
          <p:cNvGrpSpPr/>
          <p:nvPr/>
        </p:nvGrpSpPr>
        <p:grpSpPr>
          <a:xfrm>
            <a:off x="0" y="0"/>
            <a:ext cx="9144000" cy="6857996"/>
            <a:chOff x="0" y="0"/>
            <a:chExt cx="9144000" cy="6857996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44511" y="0"/>
              <a:ext cx="1286255" cy="8808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9200" y="1600200"/>
              <a:ext cx="3262629" cy="223545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05400" y="1600200"/>
              <a:ext cx="2971800" cy="20739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95600" y="3886200"/>
              <a:ext cx="3646678" cy="2000885"/>
            </a:xfrm>
            <a:prstGeom prst="rect">
              <a:avLst/>
            </a:prstGeom>
          </p:spPr>
        </p:pic>
      </p:grpSp>
      <p:sp>
        <p:nvSpPr>
          <p:cNvPr id="22" name="object 10"/>
          <p:cNvSpPr txBox="1">
            <a:spLocks/>
          </p:cNvSpPr>
          <p:nvPr/>
        </p:nvSpPr>
        <p:spPr>
          <a:xfrm>
            <a:off x="3124200" y="381000"/>
            <a:ext cx="281051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Smart</a:t>
            </a:r>
            <a:r>
              <a:rPr kumimoji="0" lang="en-US" sz="4000" b="1" i="0" u="none" strike="noStrike" kern="0" cap="none" spc="-14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Class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pic>
        <p:nvPicPr>
          <p:cNvPr id="33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9600" y="0"/>
            <a:ext cx="1142999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584" cy="2034412"/>
            <a:chOff x="-822" y="0"/>
            <a:chExt cx="9145584" cy="2034412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795540"/>
              <a:ext cx="9139174" cy="1238872"/>
            </a:xfrm>
            <a:prstGeom prst="rect">
              <a:avLst/>
            </a:prstGeom>
          </p:spPr>
        </p:pic>
      </p:grpSp>
      <p:pic>
        <p:nvPicPr>
          <p:cNvPr id="31746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1" name="object 11"/>
          <p:cNvGrpSpPr/>
          <p:nvPr/>
        </p:nvGrpSpPr>
        <p:grpSpPr>
          <a:xfrm>
            <a:off x="1066800" y="1066800"/>
            <a:ext cx="7315200" cy="5313971"/>
            <a:chOff x="0" y="1591055"/>
            <a:chExt cx="9144000" cy="4789716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39" y="1591055"/>
              <a:ext cx="4170679" cy="24484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50" y="1659737"/>
              <a:ext cx="3794760" cy="20726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0288" y="1591055"/>
              <a:ext cx="4295648" cy="244843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62500" y="1659737"/>
              <a:ext cx="3919728" cy="20726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439" y="3806990"/>
              <a:ext cx="4170679" cy="23326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5750" y="3857575"/>
              <a:ext cx="3794760" cy="19568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90288" y="3806990"/>
              <a:ext cx="4295648" cy="23326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62500" y="3857575"/>
              <a:ext cx="3919728" cy="19568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1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57200" y="76200"/>
            <a:ext cx="1066800" cy="914400"/>
          </a:xfrm>
          <a:prstGeom prst="rect">
            <a:avLst/>
          </a:prstGeom>
        </p:spPr>
      </p:pic>
      <p:pic>
        <p:nvPicPr>
          <p:cNvPr id="27" name="object 1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144511" y="0"/>
            <a:ext cx="1286255" cy="880872"/>
          </a:xfrm>
          <a:prstGeom prst="rect">
            <a:avLst/>
          </a:prstGeom>
        </p:spPr>
      </p:pic>
      <p:sp>
        <p:nvSpPr>
          <p:cNvPr id="29" name="object 10"/>
          <p:cNvSpPr txBox="1">
            <a:spLocks/>
          </p:cNvSpPr>
          <p:nvPr/>
        </p:nvSpPr>
        <p:spPr>
          <a:xfrm>
            <a:off x="2819400" y="304800"/>
            <a:ext cx="281051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Smart</a:t>
            </a:r>
            <a:r>
              <a:rPr kumimoji="0" lang="en-US" sz="4000" b="1" i="0" u="none" strike="noStrike" kern="0" cap="none" spc="-14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Class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pic>
        <p:nvPicPr>
          <p:cNvPr id="30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6214871"/>
            <a:ext cx="9144000" cy="6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905" cy="2549525"/>
            <a:chOff x="-822" y="0"/>
            <a:chExt cx="9145905" cy="2549525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746759"/>
              <a:ext cx="9139174" cy="1802764"/>
            </a:xfrm>
            <a:prstGeom prst="rect">
              <a:avLst/>
            </a:prstGeom>
          </p:spPr>
        </p:pic>
      </p:grpSp>
      <p:pic>
        <p:nvPicPr>
          <p:cNvPr id="32770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Children School Clipart HD Stock Images | Shutterstock"/>
          <p:cNvPicPr>
            <a:picLocks noChangeAspect="1" noChangeArrowheads="1"/>
          </p:cNvPicPr>
          <p:nvPr/>
        </p:nvPicPr>
        <p:blipFill>
          <a:blip r:embed="rId8"/>
          <a:srcRect l="3232" b="14286"/>
          <a:stretch>
            <a:fillRect/>
          </a:stretch>
        </p:blipFill>
        <p:spPr bwMode="auto">
          <a:xfrm>
            <a:off x="4267200" y="3733800"/>
            <a:ext cx="3419475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object 18"/>
          <p:cNvSpPr txBox="1"/>
          <p:nvPr/>
        </p:nvSpPr>
        <p:spPr>
          <a:xfrm>
            <a:off x="1524000" y="1905000"/>
            <a:ext cx="4507586" cy="23480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5915" indent="-323850">
              <a:lnSpc>
                <a:spcPts val="3825"/>
              </a:lnSpc>
              <a:buSzPct val="96875"/>
              <a:buFont typeface="Wingdings"/>
              <a:buChar char=""/>
              <a:tabLst>
                <a:tab pos="336550" algn="l"/>
              </a:tabLst>
            </a:pPr>
            <a:r>
              <a:rPr sz="2400" spc="-10" smtClean="0">
                <a:solidFill>
                  <a:schemeClr val="bg1"/>
                </a:solidFill>
                <a:latin typeface="Constantia"/>
                <a:cs typeface="Constantia"/>
              </a:rPr>
              <a:t>English</a:t>
            </a:r>
            <a:endParaRPr sz="24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35915" indent="-323850">
              <a:lnSpc>
                <a:spcPct val="100000"/>
              </a:lnSpc>
              <a:buSzPct val="96875"/>
              <a:buFont typeface="Wingdings"/>
              <a:buChar char=""/>
              <a:tabLst>
                <a:tab pos="336550" algn="l"/>
              </a:tabLst>
            </a:pPr>
            <a:r>
              <a:rPr sz="2400" spc="-10" smtClean="0">
                <a:solidFill>
                  <a:schemeClr val="bg1"/>
                </a:solidFill>
                <a:latin typeface="Constantia"/>
                <a:cs typeface="Constantia"/>
              </a:rPr>
              <a:t>Mathematics</a:t>
            </a:r>
            <a:endParaRPr lang="en-US" sz="2400" spc="-10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35915" indent="-323850">
              <a:lnSpc>
                <a:spcPct val="100000"/>
              </a:lnSpc>
              <a:buSzPct val="96875"/>
              <a:buFont typeface="Wingdings"/>
              <a:buChar char=""/>
              <a:tabLst>
                <a:tab pos="336550" algn="l"/>
              </a:tabLst>
            </a:pPr>
            <a:r>
              <a:rPr lang="en-US" sz="2400" spc="-10" dirty="0" smtClean="0">
                <a:solidFill>
                  <a:schemeClr val="bg1"/>
                </a:solidFill>
                <a:latin typeface="Constantia"/>
                <a:cs typeface="Constantia"/>
              </a:rPr>
              <a:t>Hindi</a:t>
            </a:r>
            <a:endParaRPr lang="en-US" sz="2400" spc="-10" dirty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35915" indent="-323850">
              <a:lnSpc>
                <a:spcPct val="100000"/>
              </a:lnSpc>
              <a:buSzPct val="96875"/>
              <a:buFont typeface="Wingdings"/>
              <a:buChar char=""/>
              <a:tabLst>
                <a:tab pos="336550" algn="l"/>
              </a:tabLst>
            </a:pPr>
            <a:r>
              <a:rPr sz="2400" spc="-15" smtClean="0">
                <a:solidFill>
                  <a:schemeClr val="bg1"/>
                </a:solidFill>
                <a:latin typeface="Constantia"/>
                <a:cs typeface="Constantia"/>
              </a:rPr>
              <a:t>General</a:t>
            </a:r>
            <a:r>
              <a:rPr sz="2400" spc="-2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35" dirty="0">
                <a:solidFill>
                  <a:schemeClr val="bg1"/>
                </a:solidFill>
                <a:latin typeface="Constantia"/>
                <a:cs typeface="Constantia"/>
              </a:rPr>
              <a:t>Awareness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nstantia"/>
                <a:cs typeface="Constantia"/>
              </a:rPr>
              <a:t>(</a:t>
            </a:r>
            <a:r>
              <a:rPr sz="2400" spc="-1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Constantia"/>
                <a:cs typeface="Constantia"/>
              </a:rPr>
              <a:t>G. </a:t>
            </a:r>
            <a:r>
              <a:rPr sz="2400" spc="-10" dirty="0">
                <a:solidFill>
                  <a:schemeClr val="bg1"/>
                </a:solidFill>
                <a:latin typeface="Constantia"/>
                <a:cs typeface="Constantia"/>
              </a:rPr>
              <a:t>A.)</a:t>
            </a:r>
            <a:endParaRPr sz="24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436245" indent="-424180">
              <a:lnSpc>
                <a:spcPct val="100000"/>
              </a:lnSpc>
              <a:buSzPct val="96875"/>
              <a:buFont typeface="Wingdings"/>
              <a:buChar char=""/>
              <a:tabLst>
                <a:tab pos="436880" algn="l"/>
              </a:tabLst>
            </a:pPr>
            <a:r>
              <a:rPr sz="2400" spc="-50" dirty="0">
                <a:solidFill>
                  <a:schemeClr val="bg1"/>
                </a:solidFill>
                <a:latin typeface="Constantia"/>
                <a:cs typeface="Constantia"/>
              </a:rPr>
              <a:t>EVS</a:t>
            </a:r>
            <a:endParaRPr sz="24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436245" indent="-424180">
              <a:lnSpc>
                <a:spcPct val="100000"/>
              </a:lnSpc>
              <a:buSzPct val="96875"/>
              <a:tabLst>
                <a:tab pos="436880" algn="l"/>
              </a:tabLst>
            </a:pPr>
            <a:endParaRPr sz="2400">
              <a:solidFill>
                <a:srgbClr val="002060"/>
              </a:solidFill>
              <a:latin typeface="Constantia"/>
              <a:cs typeface="Constantia"/>
            </a:endParaRPr>
          </a:p>
        </p:txBody>
      </p:sp>
      <p:grpSp>
        <p:nvGrpSpPr>
          <p:cNvPr id="22" name="object 10"/>
          <p:cNvGrpSpPr/>
          <p:nvPr/>
        </p:nvGrpSpPr>
        <p:grpSpPr>
          <a:xfrm>
            <a:off x="609600" y="0"/>
            <a:ext cx="7821167" cy="1295400"/>
            <a:chOff x="609600" y="0"/>
            <a:chExt cx="7821167" cy="1295400"/>
          </a:xfrm>
        </p:grpSpPr>
        <p:pic>
          <p:nvPicPr>
            <p:cNvPr id="24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600" y="152400"/>
              <a:ext cx="1142999" cy="1143000"/>
            </a:xfrm>
            <a:prstGeom prst="rect">
              <a:avLst/>
            </a:prstGeom>
          </p:spPr>
        </p:pic>
        <p:pic>
          <p:nvPicPr>
            <p:cNvPr id="25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4512" y="0"/>
              <a:ext cx="1286255" cy="880872"/>
            </a:xfrm>
            <a:prstGeom prst="rect">
              <a:avLst/>
            </a:prstGeom>
          </p:spPr>
        </p:pic>
      </p:grpSp>
      <p:grpSp>
        <p:nvGrpSpPr>
          <p:cNvPr id="26" name="object 14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7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8" name="object 16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981200" y="533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marR="5080" indent="-168275">
              <a:lnSpc>
                <a:spcPct val="100000"/>
              </a:lnSpc>
              <a:spcBef>
                <a:spcPts val="110"/>
              </a:spcBef>
            </a:pPr>
            <a:r>
              <a:rPr lang="en-US" sz="2400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Subjects</a:t>
            </a:r>
            <a:r>
              <a:rPr lang="en-US" sz="2400" spc="-120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that</a:t>
            </a:r>
            <a:r>
              <a:rPr lang="en-US" sz="2400" spc="-170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will</a:t>
            </a:r>
            <a:r>
              <a:rPr lang="en-US" sz="2400" spc="-25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be</a:t>
            </a:r>
            <a:r>
              <a:rPr lang="en-US" sz="2400" spc="-110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 </a:t>
            </a:r>
            <a:r>
              <a:rPr lang="en-US" sz="2400" spc="-5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taught</a:t>
            </a:r>
            <a:r>
              <a:rPr lang="en-US" sz="2400" spc="-65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 </a:t>
            </a:r>
            <a:r>
              <a:rPr lang="en-US" sz="2400" spc="-10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by</a:t>
            </a:r>
            <a:r>
              <a:rPr lang="en-US" sz="2400" spc="-160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 </a:t>
            </a:r>
            <a:r>
              <a:rPr lang="en-US" sz="2400" spc="-5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 </a:t>
            </a:r>
            <a:r>
              <a:rPr lang="en-US" sz="2400" spc="-10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educator</a:t>
            </a:r>
            <a:r>
              <a:rPr lang="en-US" sz="2400" spc="-110" dirty="0" smtClean="0">
                <a:solidFill>
                  <a:schemeClr val="bg1"/>
                </a:solidFill>
                <a:latin typeface="Algerian" pitchFamily="82" charset="0"/>
                <a:cs typeface="Constantia"/>
              </a:rPr>
              <a:t> </a:t>
            </a:r>
            <a:endParaRPr lang="en-US" sz="2400" dirty="0">
              <a:solidFill>
                <a:schemeClr val="bg1"/>
              </a:solidFill>
              <a:latin typeface="Algerian" pitchFamily="82" charset="0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584" cy="2284348"/>
            <a:chOff x="-822" y="0"/>
            <a:chExt cx="9145584" cy="2284348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1045476"/>
              <a:ext cx="9139174" cy="123887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64819" y="2233116"/>
            <a:ext cx="8147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ur</a:t>
            </a:r>
            <a:r>
              <a:rPr sz="1800" spc="-15" dirty="0">
                <a:latin typeface="Constantia"/>
                <a:cs typeface="Constantia"/>
              </a:rPr>
              <a:t>s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2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23259" y="2233116"/>
            <a:ext cx="544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onstantia"/>
                <a:cs typeface="Constantia"/>
              </a:rPr>
              <a:t>J</a:t>
            </a:r>
            <a:r>
              <a:rPr sz="1800" spc="-16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.</a:t>
            </a:r>
            <a:r>
              <a:rPr sz="1800" spc="2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K</a:t>
            </a:r>
            <a:r>
              <a:rPr sz="1800" dirty="0">
                <a:latin typeface="Constantia"/>
                <a:cs typeface="Constantia"/>
              </a:rPr>
              <a:t>g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36866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" name="object 26"/>
          <p:cNvSpPr txBox="1"/>
          <p:nvPr/>
        </p:nvSpPr>
        <p:spPr>
          <a:xfrm>
            <a:off x="6439027" y="2233116"/>
            <a:ext cx="5899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S</a:t>
            </a:r>
            <a:r>
              <a:rPr sz="1800" spc="-16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.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K</a:t>
            </a:r>
            <a:r>
              <a:rPr sz="1800" dirty="0">
                <a:latin typeface="Constantia"/>
                <a:cs typeface="Constantia"/>
              </a:rPr>
              <a:t>g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27" name="object 23"/>
          <p:cNvGraphicFramePr>
            <a:graphicFrameLocks noGrp="1"/>
          </p:cNvGraphicFramePr>
          <p:nvPr/>
        </p:nvGraphicFramePr>
        <p:xfrm>
          <a:off x="1371600" y="2286000"/>
          <a:ext cx="1643380" cy="314332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643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36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5" dirty="0"/>
                        <a:t>Attendance</a:t>
                      </a:r>
                      <a:r>
                        <a:rPr sz="1100" spc="-30" dirty="0"/>
                        <a:t> </a:t>
                      </a:r>
                      <a:r>
                        <a:rPr sz="1100" dirty="0"/>
                        <a:t>and</a:t>
                      </a:r>
                      <a:r>
                        <a:rPr sz="1100" spc="-30" dirty="0"/>
                        <a:t> </a:t>
                      </a:r>
                      <a:r>
                        <a:rPr sz="1100" dirty="0"/>
                        <a:t>Assembly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403">
                <a:tc>
                  <a:txBody>
                    <a:bodyPr/>
                    <a:lstStyle/>
                    <a:p>
                      <a:pPr marL="2540" algn="ctr">
                        <a:lnSpc>
                          <a:spcPts val="1280"/>
                        </a:lnSpc>
                        <a:spcBef>
                          <a:spcPts val="70"/>
                        </a:spcBef>
                      </a:pPr>
                      <a:r>
                        <a:rPr sz="1100" spc="-5" dirty="0"/>
                        <a:t>Music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83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/>
                        <a:t>Concept</a:t>
                      </a:r>
                      <a:r>
                        <a:rPr sz="1100" spc="-45" dirty="0"/>
                        <a:t> </a:t>
                      </a:r>
                      <a:r>
                        <a:rPr sz="1100" spc="-5" dirty="0"/>
                        <a:t>Time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017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277"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  <a:spcBef>
                          <a:spcPts val="70"/>
                        </a:spcBef>
                      </a:pPr>
                      <a:r>
                        <a:rPr sz="1100" spc="-5" dirty="0"/>
                        <a:t>Free</a:t>
                      </a:r>
                      <a:r>
                        <a:rPr sz="1100" spc="-40" dirty="0"/>
                        <a:t> </a:t>
                      </a:r>
                      <a:r>
                        <a:rPr sz="1100" dirty="0"/>
                        <a:t>Play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6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lang="en-US" sz="1100" spc="-5" dirty="0" smtClean="0"/>
                        <a:t>Water</a:t>
                      </a:r>
                      <a:r>
                        <a:rPr sz="1100" spc="-15" smtClean="0"/>
                        <a:t> </a:t>
                      </a:r>
                      <a:r>
                        <a:rPr sz="1100" dirty="0"/>
                        <a:t>P</a:t>
                      </a:r>
                      <a:r>
                        <a:rPr sz="1100" spc="5" dirty="0"/>
                        <a:t>l</a:t>
                      </a:r>
                      <a:r>
                        <a:rPr sz="1100" dirty="0"/>
                        <a:t>ay</a:t>
                      </a:r>
                      <a:r>
                        <a:rPr sz="1100" spc="5" dirty="0"/>
                        <a:t>/</a:t>
                      </a:r>
                      <a:r>
                        <a:rPr sz="1100" spc="-10" dirty="0"/>
                        <a:t>L</a:t>
                      </a:r>
                      <a:r>
                        <a:rPr sz="1100" spc="5" dirty="0"/>
                        <a:t>i</a:t>
                      </a:r>
                      <a:r>
                        <a:rPr sz="1100" spc="-5" dirty="0"/>
                        <a:t>b</a:t>
                      </a:r>
                      <a:r>
                        <a:rPr sz="1100" dirty="0"/>
                        <a:t>ra</a:t>
                      </a:r>
                      <a:r>
                        <a:rPr sz="1100" spc="-5" dirty="0"/>
                        <a:t>r</a:t>
                      </a:r>
                      <a:r>
                        <a:rPr sz="1100" dirty="0"/>
                        <a:t>y</a:t>
                      </a:r>
                      <a:r>
                        <a:rPr sz="1100" spc="-55" dirty="0"/>
                        <a:t> </a:t>
                      </a:r>
                      <a:r>
                        <a:rPr sz="1100" spc="-15" dirty="0"/>
                        <a:t>T</a:t>
                      </a:r>
                      <a:r>
                        <a:rPr sz="1100" spc="5" dirty="0"/>
                        <a:t>i</a:t>
                      </a:r>
                      <a:r>
                        <a:rPr sz="1100" dirty="0"/>
                        <a:t>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8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dirty="0"/>
                        <a:t>Language</a:t>
                      </a:r>
                      <a:r>
                        <a:rPr sz="1100" spc="-60" dirty="0"/>
                        <a:t> </a:t>
                      </a:r>
                      <a:r>
                        <a:rPr sz="1100" spc="-5" dirty="0"/>
                        <a:t>Time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080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83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/>
                        <a:t>Math</a:t>
                      </a:r>
                      <a:r>
                        <a:rPr sz="1100" spc="-50" dirty="0"/>
                        <a:t> </a:t>
                      </a:r>
                      <a:r>
                        <a:rPr sz="1100" spc="-5" dirty="0"/>
                        <a:t>Time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080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dirty="0"/>
                        <a:t>Creative</a:t>
                      </a:r>
                      <a:r>
                        <a:rPr sz="1100" spc="-60" dirty="0"/>
                        <a:t> </a:t>
                      </a:r>
                      <a:r>
                        <a:rPr sz="1100" spc="-5" dirty="0"/>
                        <a:t>Time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8" name="object 22"/>
          <p:cNvGraphicFramePr>
            <a:graphicFrameLocks noGrp="1"/>
          </p:cNvGraphicFramePr>
          <p:nvPr/>
        </p:nvGraphicFramePr>
        <p:xfrm>
          <a:off x="3657600" y="2286000"/>
          <a:ext cx="1571625" cy="314853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71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2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/>
                    </a:p>
                    <a:p>
                      <a:pPr marL="635" algn="ctr">
                        <a:lnSpc>
                          <a:spcPts val="1155"/>
                        </a:lnSpc>
                      </a:pPr>
                      <a:r>
                        <a:rPr sz="1000" dirty="0"/>
                        <a:t>Attendance</a:t>
                      </a:r>
                      <a:r>
                        <a:rPr sz="1000" spc="-60" dirty="0"/>
                        <a:t> </a:t>
                      </a:r>
                      <a:r>
                        <a:rPr sz="1000" dirty="0"/>
                        <a:t>and</a:t>
                      </a:r>
                      <a:r>
                        <a:rPr sz="1000" spc="-40" dirty="0"/>
                        <a:t> </a:t>
                      </a:r>
                      <a:r>
                        <a:rPr sz="1000" dirty="0"/>
                        <a:t>Assembly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1270" algn="ctr">
                        <a:lnSpc>
                          <a:spcPts val="1150"/>
                        </a:lnSpc>
                        <a:spcBef>
                          <a:spcPts val="725"/>
                        </a:spcBef>
                      </a:pPr>
                      <a:r>
                        <a:rPr sz="1000" dirty="0"/>
                        <a:t>Concept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07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332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730"/>
                        </a:spcBef>
                      </a:pPr>
                      <a:r>
                        <a:rPr sz="1000" dirty="0"/>
                        <a:t>Math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71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730"/>
                        </a:spcBef>
                      </a:pPr>
                      <a:r>
                        <a:rPr sz="1000" dirty="0"/>
                        <a:t>Music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71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Bef>
                          <a:spcPts val="730"/>
                        </a:spcBef>
                      </a:pPr>
                      <a:r>
                        <a:rPr sz="1000" dirty="0"/>
                        <a:t>Free</a:t>
                      </a:r>
                      <a:r>
                        <a:rPr sz="1000" spc="-45" dirty="0"/>
                        <a:t> </a:t>
                      </a:r>
                      <a:r>
                        <a:rPr sz="1000" spc="5" dirty="0"/>
                        <a:t>Play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71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332">
                <a:tc>
                  <a:txBody>
                    <a:bodyPr/>
                    <a:lstStyle/>
                    <a:p>
                      <a:pPr marL="635" algn="ctr">
                        <a:lnSpc>
                          <a:spcPts val="1150"/>
                        </a:lnSpc>
                        <a:spcBef>
                          <a:spcPts val="730"/>
                        </a:spcBef>
                      </a:pPr>
                      <a:r>
                        <a:rPr sz="1000" dirty="0"/>
                        <a:t>Language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71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/>
                    </a:p>
                    <a:p>
                      <a:pPr marL="635" algn="ctr">
                        <a:lnSpc>
                          <a:spcPts val="1145"/>
                        </a:lnSpc>
                        <a:spcBef>
                          <a:spcPts val="5"/>
                        </a:spcBef>
                      </a:pPr>
                      <a:r>
                        <a:rPr sz="1000" spc="-10" dirty="0"/>
                        <a:t>W</a:t>
                      </a:r>
                      <a:r>
                        <a:rPr sz="1000" spc="-5" dirty="0"/>
                        <a:t>o</a:t>
                      </a:r>
                      <a:r>
                        <a:rPr sz="1000" spc="5" dirty="0"/>
                        <a:t>r</a:t>
                      </a:r>
                      <a:r>
                        <a:rPr sz="1000" dirty="0"/>
                        <a:t>k</a:t>
                      </a:r>
                      <a:r>
                        <a:rPr sz="1000" spc="-5" dirty="0"/>
                        <a:t>boo</a:t>
                      </a:r>
                      <a:r>
                        <a:rPr sz="1000" dirty="0"/>
                        <a:t>k</a:t>
                      </a:r>
                      <a:r>
                        <a:rPr sz="1000" spc="-40" dirty="0"/>
                        <a:t> </a:t>
                      </a:r>
                      <a:r>
                        <a:rPr sz="1000" spc="-15" dirty="0"/>
                        <a:t>T</a:t>
                      </a:r>
                      <a:r>
                        <a:rPr sz="1000" spc="5" dirty="0"/>
                        <a:t>i</a:t>
                      </a:r>
                      <a:r>
                        <a:rPr sz="1000" spc="10" dirty="0"/>
                        <a:t>m</a:t>
                      </a:r>
                      <a:r>
                        <a:rPr sz="1000" dirty="0"/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/>
                    </a:p>
                    <a:p>
                      <a:pPr algn="ctr">
                        <a:lnSpc>
                          <a:spcPts val="1145"/>
                        </a:lnSpc>
                      </a:pPr>
                      <a:r>
                        <a:rPr sz="1000" spc="5" dirty="0"/>
                        <a:t>Li</a:t>
                      </a:r>
                      <a:r>
                        <a:rPr sz="1000" spc="-5" dirty="0"/>
                        <a:t>b</a:t>
                      </a:r>
                      <a:r>
                        <a:rPr sz="1000" spc="5" dirty="0"/>
                        <a:t>r</a:t>
                      </a:r>
                      <a:r>
                        <a:rPr sz="1000" dirty="0"/>
                        <a:t>ary</a:t>
                      </a:r>
                      <a:r>
                        <a:rPr sz="1000" spc="-60" dirty="0"/>
                        <a:t> </a:t>
                      </a:r>
                      <a:r>
                        <a:rPr sz="1000" spc="5" dirty="0"/>
                        <a:t>(</a:t>
                      </a:r>
                      <a:r>
                        <a:rPr sz="1000" dirty="0"/>
                        <a:t>U</a:t>
                      </a:r>
                      <a:r>
                        <a:rPr sz="1000" spc="-10" dirty="0"/>
                        <a:t>s</a:t>
                      </a:r>
                      <a:r>
                        <a:rPr sz="1000" dirty="0"/>
                        <a:t>e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N</a:t>
                      </a:r>
                      <a:r>
                        <a:rPr sz="1000" dirty="0"/>
                        <a:t>ew</a:t>
                      </a:r>
                      <a:r>
                        <a:rPr sz="1000" spc="-10" dirty="0"/>
                        <a:t> </a:t>
                      </a:r>
                      <a:r>
                        <a:rPr sz="1000" spc="10" dirty="0"/>
                        <a:t>G</a:t>
                      </a:r>
                      <a:r>
                        <a:rPr sz="1000" spc="-5" dirty="0"/>
                        <a:t>u</a:t>
                      </a:r>
                      <a:r>
                        <a:rPr sz="1000" spc="5" dirty="0"/>
                        <a:t>i</a:t>
                      </a:r>
                      <a:r>
                        <a:rPr sz="1000" spc="-5" dirty="0"/>
                        <a:t>de</a:t>
                      </a:r>
                      <a:r>
                        <a:rPr sz="1000" spc="5" dirty="0"/>
                        <a:t>li</a:t>
                      </a:r>
                      <a:r>
                        <a:rPr sz="1000" spc="-5" dirty="0"/>
                        <a:t>ne</a:t>
                      </a:r>
                      <a:r>
                        <a:rPr sz="1000" spc="-10" dirty="0"/>
                        <a:t>s</a:t>
                      </a:r>
                      <a:r>
                        <a:rPr sz="1000" dirty="0"/>
                        <a:t>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333"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  <a:spcBef>
                          <a:spcPts val="735"/>
                        </a:spcBef>
                      </a:pPr>
                      <a:r>
                        <a:rPr sz="1000" dirty="0"/>
                        <a:t>Hindi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334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0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/>
                    </a:p>
                    <a:p>
                      <a:pPr marL="635" algn="ctr">
                        <a:lnSpc>
                          <a:spcPts val="1145"/>
                        </a:lnSpc>
                      </a:pPr>
                      <a:r>
                        <a:rPr sz="1000" dirty="0"/>
                        <a:t>Creative</a:t>
                      </a:r>
                      <a:r>
                        <a:rPr sz="1000" spc="-60" dirty="0"/>
                        <a:t> </a:t>
                      </a:r>
                      <a:r>
                        <a:rPr sz="1000" dirty="0"/>
                        <a:t>Time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9" name="object 21"/>
          <p:cNvGraphicFramePr>
            <a:graphicFrameLocks noGrp="1"/>
          </p:cNvGraphicFramePr>
          <p:nvPr/>
        </p:nvGraphicFramePr>
        <p:xfrm>
          <a:off x="5943600" y="2286000"/>
          <a:ext cx="1785620" cy="315555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785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77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/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000" dirty="0"/>
                        <a:t>Attendance</a:t>
                      </a:r>
                      <a:r>
                        <a:rPr sz="1000" spc="-50" dirty="0"/>
                        <a:t> </a:t>
                      </a:r>
                      <a:r>
                        <a:rPr sz="1000" spc="5" dirty="0"/>
                        <a:t>&amp;</a:t>
                      </a:r>
                      <a:r>
                        <a:rPr sz="1000" spc="-20" dirty="0"/>
                        <a:t> </a:t>
                      </a:r>
                      <a:r>
                        <a:rPr sz="1000" dirty="0"/>
                        <a:t>Assembly</a:t>
                      </a:r>
                      <a:r>
                        <a:rPr sz="1000" spc="-55" dirty="0"/>
                        <a:t> </a:t>
                      </a:r>
                      <a:r>
                        <a:rPr sz="1000" dirty="0"/>
                        <a:t>Time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882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dirty="0"/>
                        <a:t>Concept</a:t>
                      </a:r>
                      <a:r>
                        <a:rPr sz="1000" spc="-45" dirty="0"/>
                        <a:t> </a:t>
                      </a:r>
                      <a:r>
                        <a:rPr sz="1000" dirty="0"/>
                        <a:t>Time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5" dirty="0"/>
                        <a:t>Z</a:t>
                      </a:r>
                      <a:r>
                        <a:rPr sz="1000" dirty="0"/>
                        <a:t>e</a:t>
                      </a:r>
                      <a:r>
                        <a:rPr sz="1000" spc="5" dirty="0"/>
                        <a:t>r</a:t>
                      </a:r>
                      <a:r>
                        <a:rPr sz="1000" dirty="0"/>
                        <a:t>o</a:t>
                      </a:r>
                      <a:r>
                        <a:rPr sz="1000" spc="-40" dirty="0"/>
                        <a:t> </a:t>
                      </a:r>
                      <a:r>
                        <a:rPr sz="1000" spc="5" dirty="0"/>
                        <a:t>P</a:t>
                      </a:r>
                      <a:r>
                        <a:rPr sz="1000" dirty="0"/>
                        <a:t>e</a:t>
                      </a:r>
                      <a:r>
                        <a:rPr sz="1000" spc="5" dirty="0"/>
                        <a:t>ri</a:t>
                      </a:r>
                      <a:r>
                        <a:rPr sz="1000" spc="-5" dirty="0"/>
                        <a:t>o</a:t>
                      </a:r>
                      <a:r>
                        <a:rPr sz="1000" dirty="0"/>
                        <a:t>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004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dirty="0"/>
                        <a:t>Hindi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dirty="0"/>
                        <a:t>Math</a:t>
                      </a:r>
                      <a:r>
                        <a:rPr sz="1000" spc="-45" dirty="0"/>
                        <a:t> </a:t>
                      </a:r>
                      <a:r>
                        <a:rPr sz="1000" dirty="0"/>
                        <a:t>Time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15" dirty="0"/>
                        <a:t>T</a:t>
                      </a:r>
                      <a:r>
                        <a:rPr sz="1000" spc="-5" dirty="0"/>
                        <a:t>u</a:t>
                      </a:r>
                      <a:r>
                        <a:rPr sz="1000" spc="5" dirty="0"/>
                        <a:t>m</a:t>
                      </a:r>
                      <a:r>
                        <a:rPr sz="1000" spc="10" dirty="0"/>
                        <a:t>m</a:t>
                      </a:r>
                      <a:r>
                        <a:rPr sz="1000" dirty="0"/>
                        <a:t>y</a:t>
                      </a:r>
                      <a:r>
                        <a:rPr sz="1000" spc="-35" dirty="0"/>
                        <a:t> </a:t>
                      </a:r>
                      <a:r>
                        <a:rPr sz="1000" spc="-15" dirty="0"/>
                        <a:t>T</a:t>
                      </a:r>
                      <a:r>
                        <a:rPr sz="1000" spc="5" dirty="0"/>
                        <a:t>i</a:t>
                      </a:r>
                      <a:r>
                        <a:rPr sz="1000" spc="10" dirty="0"/>
                        <a:t>m</a:t>
                      </a:r>
                      <a:r>
                        <a:rPr sz="1000" dirty="0"/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8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5" dirty="0"/>
                        <a:t>L</a:t>
                      </a:r>
                      <a:r>
                        <a:rPr sz="1000" dirty="0"/>
                        <a:t>a</a:t>
                      </a:r>
                      <a:r>
                        <a:rPr sz="1000" spc="-5" dirty="0"/>
                        <a:t>n</a:t>
                      </a:r>
                      <a:r>
                        <a:rPr sz="1000" dirty="0"/>
                        <a:t>g</a:t>
                      </a:r>
                      <a:r>
                        <a:rPr sz="1000" spc="-5" dirty="0"/>
                        <a:t>ua</a:t>
                      </a:r>
                      <a:r>
                        <a:rPr sz="1000" dirty="0"/>
                        <a:t>ge</a:t>
                      </a:r>
                      <a:r>
                        <a:rPr sz="1000" spc="-35" dirty="0"/>
                        <a:t> </a:t>
                      </a:r>
                      <a:r>
                        <a:rPr sz="1000" spc="-15" dirty="0"/>
                        <a:t>T</a:t>
                      </a:r>
                      <a:r>
                        <a:rPr sz="1000" spc="5" dirty="0"/>
                        <a:t>i</a:t>
                      </a:r>
                      <a:r>
                        <a:rPr sz="1000" spc="10" dirty="0"/>
                        <a:t>m</a:t>
                      </a:r>
                      <a:r>
                        <a:rPr sz="1000" dirty="0"/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68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6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000" spc="5" dirty="0"/>
                        <a:t>Li</a:t>
                      </a:r>
                      <a:r>
                        <a:rPr sz="1000" spc="-5" dirty="0"/>
                        <a:t>b</a:t>
                      </a:r>
                      <a:r>
                        <a:rPr sz="1000" spc="10" dirty="0"/>
                        <a:t>r</a:t>
                      </a:r>
                      <a:r>
                        <a:rPr sz="1000" dirty="0"/>
                        <a:t>a</a:t>
                      </a:r>
                      <a:r>
                        <a:rPr sz="1000" spc="5" dirty="0"/>
                        <a:t>r</a:t>
                      </a:r>
                      <a:r>
                        <a:rPr sz="1000" dirty="0"/>
                        <a:t>y</a:t>
                      </a:r>
                      <a:r>
                        <a:rPr sz="1000" spc="-60" dirty="0"/>
                        <a:t> </a:t>
                      </a:r>
                      <a:r>
                        <a:rPr sz="1000" spc="-10" dirty="0"/>
                        <a:t>T</a:t>
                      </a:r>
                      <a:r>
                        <a:rPr sz="1000" spc="5" dirty="0"/>
                        <a:t>i</a:t>
                      </a:r>
                      <a:r>
                        <a:rPr sz="1000" spc="10" dirty="0"/>
                        <a:t>m</a:t>
                      </a:r>
                      <a:r>
                        <a:rPr sz="1000" dirty="0"/>
                        <a:t>e</a:t>
                      </a:r>
                      <a:r>
                        <a:rPr sz="1000" spc="-35" dirty="0"/>
                        <a:t> </a:t>
                      </a:r>
                      <a:r>
                        <a:rPr sz="1000" spc="5" dirty="0"/>
                        <a:t>(</a:t>
                      </a:r>
                      <a:r>
                        <a:rPr sz="1000" dirty="0"/>
                        <a:t>U</a:t>
                      </a:r>
                      <a:r>
                        <a:rPr sz="1000" spc="-10" dirty="0"/>
                        <a:t>s</a:t>
                      </a:r>
                      <a:r>
                        <a:rPr sz="1000" dirty="0"/>
                        <a:t>e</a:t>
                      </a:r>
                      <a:r>
                        <a:rPr sz="1000" spc="-10" dirty="0"/>
                        <a:t> </a:t>
                      </a:r>
                      <a:r>
                        <a:rPr sz="1000" spc="-5" dirty="0"/>
                        <a:t>n</a:t>
                      </a:r>
                      <a:r>
                        <a:rPr sz="1000" dirty="0"/>
                        <a:t>ew</a:t>
                      </a:r>
                      <a:r>
                        <a:rPr sz="1000" spc="-35" dirty="0"/>
                        <a:t> </a:t>
                      </a:r>
                      <a:r>
                        <a:rPr sz="1000" spc="5" dirty="0"/>
                        <a:t>g</a:t>
                      </a:r>
                      <a:r>
                        <a:rPr sz="1000" spc="-5" dirty="0"/>
                        <a:t>u</a:t>
                      </a:r>
                      <a:r>
                        <a:rPr sz="1000" spc="10" dirty="0"/>
                        <a:t>i</a:t>
                      </a:r>
                      <a:r>
                        <a:rPr sz="1000" spc="-5" dirty="0"/>
                        <a:t>d</a:t>
                      </a:r>
                      <a:r>
                        <a:rPr sz="1000" dirty="0"/>
                        <a:t>e</a:t>
                      </a:r>
                      <a:r>
                        <a:rPr sz="1000" spc="5" dirty="0"/>
                        <a:t>li</a:t>
                      </a:r>
                      <a:r>
                        <a:rPr sz="1000" spc="-5" dirty="0"/>
                        <a:t>n</a:t>
                      </a:r>
                      <a:r>
                        <a:rPr sz="1000" dirty="0"/>
                        <a:t>e</a:t>
                      </a:r>
                      <a:r>
                        <a:rPr sz="1000" spc="-10" dirty="0"/>
                        <a:t>s</a:t>
                      </a:r>
                      <a:r>
                        <a:rPr sz="1000" dirty="0"/>
                        <a:t>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404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/>
                        <a:t>F</a:t>
                      </a:r>
                      <a:r>
                        <a:rPr sz="1000" spc="5" dirty="0"/>
                        <a:t>r</a:t>
                      </a:r>
                      <a:r>
                        <a:rPr sz="1000" dirty="0"/>
                        <a:t>ee</a:t>
                      </a:r>
                      <a:r>
                        <a:rPr sz="1000" spc="-10" dirty="0"/>
                        <a:t> </a:t>
                      </a:r>
                      <a:r>
                        <a:rPr sz="1000" spc="5" dirty="0"/>
                        <a:t>Pl</a:t>
                      </a:r>
                      <a:r>
                        <a:rPr sz="1000" dirty="0"/>
                        <a:t>ay</a:t>
                      </a:r>
                      <a:r>
                        <a:rPr sz="1000" spc="-40" dirty="0"/>
                        <a:t> </a:t>
                      </a:r>
                      <a:r>
                        <a:rPr sz="1000" spc="-15" dirty="0"/>
                        <a:t>T</a:t>
                      </a:r>
                      <a:r>
                        <a:rPr sz="1000" spc="5" dirty="0"/>
                        <a:t>i</a:t>
                      </a:r>
                      <a:r>
                        <a:rPr sz="1000" spc="10" dirty="0"/>
                        <a:t>m</a:t>
                      </a:r>
                      <a:r>
                        <a:rPr sz="1000" dirty="0"/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832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00" dirty="0"/>
                        <a:t>Mu</a:t>
                      </a:r>
                      <a:r>
                        <a:rPr sz="1000" spc="-10" dirty="0"/>
                        <a:t>s</a:t>
                      </a:r>
                      <a:r>
                        <a:rPr sz="1000" spc="5" dirty="0"/>
                        <a:t>i</a:t>
                      </a:r>
                      <a:r>
                        <a:rPr sz="1000" dirty="0"/>
                        <a:t>c</a:t>
                      </a:r>
                      <a:r>
                        <a:rPr sz="1000" spc="-30" dirty="0"/>
                        <a:t> </a:t>
                      </a:r>
                      <a:r>
                        <a:rPr sz="1000" dirty="0"/>
                        <a:t>&amp;</a:t>
                      </a:r>
                      <a:r>
                        <a:rPr sz="1000" spc="-5" dirty="0"/>
                        <a:t> </a:t>
                      </a:r>
                      <a:r>
                        <a:rPr sz="1000" dirty="0"/>
                        <a:t>Move</a:t>
                      </a:r>
                      <a:r>
                        <a:rPr sz="1000" spc="10" dirty="0"/>
                        <a:t>m</a:t>
                      </a:r>
                      <a:r>
                        <a:rPr sz="1000" dirty="0"/>
                        <a:t>ent</a:t>
                      </a:r>
                      <a:r>
                        <a:rPr sz="1000" spc="-60" dirty="0"/>
                        <a:t> </a:t>
                      </a:r>
                      <a:r>
                        <a:rPr sz="1000" spc="-15" dirty="0"/>
                        <a:t>T</a:t>
                      </a:r>
                      <a:r>
                        <a:rPr sz="1000" spc="5" dirty="0"/>
                        <a:t>i</a:t>
                      </a:r>
                      <a:r>
                        <a:rPr sz="1000" spc="10" dirty="0"/>
                        <a:t>m</a:t>
                      </a:r>
                      <a:r>
                        <a:rPr sz="1000" dirty="0"/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048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787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00" spc="-5" dirty="0"/>
                        <a:t>Eco-Conscious/Outdoor</a:t>
                      </a:r>
                      <a:r>
                        <a:rPr sz="1000" spc="-80" dirty="0"/>
                        <a:t> </a:t>
                      </a:r>
                      <a:r>
                        <a:rPr sz="1000" spc="5" dirty="0"/>
                        <a:t>&amp;</a:t>
                      </a:r>
                      <a:r>
                        <a:rPr sz="1000" dirty="0"/>
                        <a:t> water</a:t>
                      </a:r>
                      <a:endParaRPr sz="1000"/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/>
                        <a:t>play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381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1" name="object 12"/>
          <p:cNvSpPr txBox="1">
            <a:spLocks/>
          </p:cNvSpPr>
          <p:nvPr/>
        </p:nvSpPr>
        <p:spPr>
          <a:xfrm>
            <a:off x="2590800" y="457200"/>
            <a:ext cx="41001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4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D</a:t>
            </a:r>
            <a:r>
              <a:rPr kumimoji="0" lang="en-US" sz="40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i</a:t>
            </a:r>
            <a:r>
              <a:rPr kumimoji="0" lang="en-US" sz="4000" b="1" i="0" u="none" strike="noStrike" kern="0" cap="none" spc="-5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l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y</a:t>
            </a:r>
            <a:r>
              <a:rPr kumimoji="0" lang="en-US" sz="4000" b="1" i="0" u="none" strike="noStrike" kern="0" cap="none" spc="-18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Time</a:t>
            </a: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-</a:t>
            </a:r>
            <a:r>
              <a:rPr kumimoji="0" lang="en-US" sz="4000" b="1" i="0" u="none" strike="noStrike" kern="0" cap="none" spc="-25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T</a:t>
            </a:r>
            <a:r>
              <a:rPr kumimoji="0" lang="en-US" sz="40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ble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grpSp>
        <p:nvGrpSpPr>
          <p:cNvPr id="32" name="object 13"/>
          <p:cNvGrpSpPr/>
          <p:nvPr/>
        </p:nvGrpSpPr>
        <p:grpSpPr>
          <a:xfrm>
            <a:off x="609600" y="0"/>
            <a:ext cx="7821167" cy="1143000"/>
            <a:chOff x="609600" y="0"/>
            <a:chExt cx="7821167" cy="1143000"/>
          </a:xfrm>
        </p:grpSpPr>
        <p:pic>
          <p:nvPicPr>
            <p:cNvPr id="34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" y="0"/>
              <a:ext cx="1142999" cy="1143000"/>
            </a:xfrm>
            <a:prstGeom prst="rect">
              <a:avLst/>
            </a:prstGeom>
          </p:spPr>
        </p:pic>
        <p:pic>
          <p:nvPicPr>
            <p:cNvPr id="35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44512" y="0"/>
              <a:ext cx="1286255" cy="880872"/>
            </a:xfrm>
            <a:prstGeom prst="rect">
              <a:avLst/>
            </a:prstGeom>
          </p:spPr>
        </p:pic>
      </p:grpSp>
      <p:grpSp>
        <p:nvGrpSpPr>
          <p:cNvPr id="36" name="object 17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7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38" name="object 19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600200" y="1676400"/>
            <a:ext cx="1143000" cy="38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NURSERY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886200" y="1676400"/>
            <a:ext cx="1143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JR.KG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324600" y="1676400"/>
            <a:ext cx="11430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SR.KG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584" cy="2284348"/>
            <a:chOff x="-822" y="0"/>
            <a:chExt cx="9145584" cy="2284348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1045476"/>
              <a:ext cx="9139174" cy="1238872"/>
            </a:xfrm>
            <a:prstGeom prst="rect">
              <a:avLst/>
            </a:prstGeom>
          </p:spPr>
        </p:pic>
      </p:grpSp>
      <p:sp>
        <p:nvSpPr>
          <p:cNvPr id="33" name="Right Arrow 32"/>
          <p:cNvSpPr/>
          <p:nvPr/>
        </p:nvSpPr>
        <p:spPr>
          <a:xfrm>
            <a:off x="3352800" y="33528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352800" y="44196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3352800" y="38862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Font design for word homework with children in classroom 1437400 Vector Art  at Vecteez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648200"/>
            <a:ext cx="2308714" cy="1304926"/>
          </a:xfrm>
          <a:prstGeom prst="rect">
            <a:avLst/>
          </a:prstGeom>
          <a:noFill/>
        </p:spPr>
      </p:pic>
      <p:grpSp>
        <p:nvGrpSpPr>
          <p:cNvPr id="25" name="object 11"/>
          <p:cNvGrpSpPr/>
          <p:nvPr/>
        </p:nvGrpSpPr>
        <p:grpSpPr>
          <a:xfrm>
            <a:off x="457200" y="0"/>
            <a:ext cx="7982712" cy="1537207"/>
            <a:chOff x="448055" y="0"/>
            <a:chExt cx="7982712" cy="1537207"/>
          </a:xfrm>
        </p:grpSpPr>
        <p:pic>
          <p:nvPicPr>
            <p:cNvPr id="26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8055" y="18288"/>
              <a:ext cx="1518920" cy="1518919"/>
            </a:xfrm>
            <a:prstGeom prst="rect">
              <a:avLst/>
            </a:prstGeom>
          </p:spPr>
        </p:pic>
        <p:pic>
          <p:nvPicPr>
            <p:cNvPr id="27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4255" y="76200"/>
              <a:ext cx="1142999" cy="1143000"/>
            </a:xfrm>
            <a:prstGeom prst="rect">
              <a:avLst/>
            </a:prstGeom>
          </p:spPr>
        </p:pic>
        <p:pic>
          <p:nvPicPr>
            <p:cNvPr id="28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44512" y="0"/>
              <a:ext cx="1286255" cy="880872"/>
            </a:xfrm>
            <a:prstGeom prst="rect">
              <a:avLst/>
            </a:prstGeom>
          </p:spPr>
        </p:pic>
      </p:grpSp>
      <p:sp>
        <p:nvSpPr>
          <p:cNvPr id="29" name="object 15"/>
          <p:cNvSpPr txBox="1"/>
          <p:nvPr/>
        </p:nvSpPr>
        <p:spPr>
          <a:xfrm>
            <a:off x="1447800" y="1752600"/>
            <a:ext cx="6096000" cy="249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5">
                <a:solidFill>
                  <a:schemeClr val="bg1"/>
                </a:solidFill>
                <a:latin typeface="Constantia"/>
                <a:cs typeface="Constantia"/>
              </a:rPr>
              <a:t>We</a:t>
            </a:r>
            <a:r>
              <a:rPr sz="1800" b="1" spc="-10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800" b="1" spc="-10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5" smtClean="0">
                <a:solidFill>
                  <a:schemeClr val="bg1"/>
                </a:solidFill>
                <a:latin typeface="Constantia"/>
                <a:cs typeface="Constantia"/>
              </a:rPr>
              <a:t>shall</a:t>
            </a:r>
            <a:r>
              <a:rPr sz="1800" b="1" spc="-1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bg1"/>
                </a:solidFill>
                <a:latin typeface="Constantia"/>
                <a:cs typeface="Constantia"/>
              </a:rPr>
              <a:t>be</a:t>
            </a:r>
            <a:r>
              <a:rPr sz="1800" b="1"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Constantia"/>
                <a:cs typeface="Constantia"/>
              </a:rPr>
              <a:t>sending</a:t>
            </a:r>
            <a:r>
              <a:rPr sz="1800" b="1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Constantia"/>
                <a:cs typeface="Constantia"/>
              </a:rPr>
              <a:t>homework</a:t>
            </a:r>
            <a:r>
              <a:rPr sz="1800" b="1" spc="-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r>
              <a:rPr sz="1800" b="1"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Constantia"/>
                <a:cs typeface="Constantia"/>
              </a:rPr>
              <a:t>notebooks</a:t>
            </a:r>
            <a:r>
              <a:rPr sz="1800" b="1"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sz="1800" b="1" spc="-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bg1"/>
                </a:solidFill>
                <a:latin typeface="Constantia"/>
                <a:cs typeface="Constantia"/>
              </a:rPr>
              <a:t>HA</a:t>
            </a:r>
            <a:r>
              <a:rPr sz="1800" b="1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15" dirty="0">
                <a:solidFill>
                  <a:schemeClr val="bg1"/>
                </a:solidFill>
                <a:latin typeface="Constantia"/>
                <a:cs typeface="Constantia"/>
              </a:rPr>
              <a:t>pages</a:t>
            </a:r>
            <a:endParaRPr sz="1800">
              <a:solidFill>
                <a:schemeClr val="bg1"/>
              </a:solidFill>
              <a:latin typeface="Constantia"/>
              <a:cs typeface="Constantia"/>
            </a:endParaRPr>
          </a:p>
          <a:p>
            <a:pPr marR="508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chemeClr val="bg1"/>
                </a:solidFill>
                <a:latin typeface="Constantia"/>
                <a:cs typeface="Constantia"/>
              </a:rPr>
              <a:t>of</a:t>
            </a:r>
            <a:r>
              <a:rPr sz="1800" b="1" spc="-2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Constantia"/>
                <a:cs typeface="Constantia"/>
              </a:rPr>
              <a:t>workbook</a:t>
            </a:r>
            <a:r>
              <a:rPr sz="1800" b="1"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dirty="0">
                <a:solidFill>
                  <a:schemeClr val="bg1"/>
                </a:solidFill>
                <a:latin typeface="Constantia"/>
                <a:cs typeface="Constantia"/>
              </a:rPr>
              <a:t>on</a:t>
            </a:r>
            <a:r>
              <a:rPr sz="1800" b="1"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Constantia"/>
                <a:cs typeface="Constantia"/>
              </a:rPr>
              <a:t>these</a:t>
            </a:r>
            <a:r>
              <a:rPr sz="1800" b="1"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10">
                <a:solidFill>
                  <a:schemeClr val="bg1"/>
                </a:solidFill>
                <a:latin typeface="Constantia"/>
                <a:cs typeface="Constantia"/>
              </a:rPr>
              <a:t>following</a:t>
            </a:r>
            <a:r>
              <a:rPr sz="1800" b="1" spc="-5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20" smtClean="0">
                <a:solidFill>
                  <a:schemeClr val="bg1"/>
                </a:solidFill>
                <a:latin typeface="Constantia"/>
                <a:cs typeface="Constantia"/>
              </a:rPr>
              <a:t>days</a:t>
            </a:r>
            <a:r>
              <a:rPr lang="en-US" sz="1800" b="1" spc="-20" dirty="0" smtClean="0">
                <a:solidFill>
                  <a:schemeClr val="bg1"/>
                </a:solidFill>
                <a:latin typeface="Constantia"/>
                <a:cs typeface="Constantia"/>
              </a:rPr>
              <a:t>-</a:t>
            </a:r>
            <a:endParaRPr sz="1800">
              <a:solidFill>
                <a:schemeClr val="bg1"/>
              </a:solidFill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822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182245" algn="l"/>
                <a:tab pos="3368675" algn="l"/>
              </a:tabLst>
            </a:pPr>
            <a:r>
              <a:rPr sz="1800" b="1" spc="10" smtClean="0">
                <a:solidFill>
                  <a:schemeClr val="bg1"/>
                </a:solidFill>
                <a:latin typeface="Constantia"/>
                <a:cs typeface="Constantia"/>
              </a:rPr>
              <a:t>G</a:t>
            </a:r>
            <a:r>
              <a:rPr sz="1800" b="1" spc="-15" smtClean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1800" b="1" smtClean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1800" b="1" spc="10" smtClean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1800" b="1" spc="-15" smtClean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1800" b="1" smtClean="0">
                <a:solidFill>
                  <a:schemeClr val="bg1"/>
                </a:solidFill>
                <a:latin typeface="Constantia"/>
                <a:cs typeface="Constantia"/>
              </a:rPr>
              <a:t>-</a:t>
            </a:r>
            <a:r>
              <a:rPr sz="1800" b="1" spc="-3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15" smtClean="0">
                <a:solidFill>
                  <a:schemeClr val="bg1"/>
                </a:solidFill>
                <a:latin typeface="Constantia"/>
                <a:cs typeface="Constantia"/>
              </a:rPr>
              <a:t>N</a:t>
            </a:r>
            <a:r>
              <a:rPr sz="1800" b="1" smtClean="0">
                <a:solidFill>
                  <a:schemeClr val="bg1"/>
                </a:solidFill>
                <a:latin typeface="Constantia"/>
                <a:cs typeface="Constantia"/>
              </a:rPr>
              <a:t>u</a:t>
            </a:r>
            <a:r>
              <a:rPr sz="1800" b="1" spc="10" smtClean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1800" b="1" spc="-10" smtClean="0">
                <a:solidFill>
                  <a:schemeClr val="bg1"/>
                </a:solidFill>
                <a:latin typeface="Constantia"/>
                <a:cs typeface="Constantia"/>
              </a:rPr>
              <a:t>se</a:t>
            </a:r>
            <a:r>
              <a:rPr sz="1800" b="1" spc="30" smtClean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1800" b="1" smtClean="0">
                <a:solidFill>
                  <a:schemeClr val="bg1"/>
                </a:solidFill>
                <a:latin typeface="Constantia"/>
                <a:cs typeface="Constantia"/>
              </a:rPr>
              <a:t>y</a:t>
            </a:r>
            <a:r>
              <a:rPr lang="en-US" spc="-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40" dirty="0" smtClean="0">
                <a:solidFill>
                  <a:schemeClr val="bg1"/>
                </a:solidFill>
                <a:latin typeface="Constantia"/>
                <a:cs typeface="Constantia"/>
              </a:rPr>
              <a:t>          E</a:t>
            </a:r>
            <a:r>
              <a:rPr lang="en-US" spc="-55" dirty="0" smtClean="0">
                <a:solidFill>
                  <a:schemeClr val="bg1"/>
                </a:solidFill>
                <a:latin typeface="Constantia"/>
                <a:cs typeface="Constantia"/>
              </a:rPr>
              <a:t>v</a:t>
            </a:r>
            <a:r>
              <a:rPr lang="en-US" dirty="0" smtClean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lang="en-US" spc="30" dirty="0" smtClean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Constantia"/>
                <a:cs typeface="Constantia"/>
              </a:rPr>
              <a:t>y</a:t>
            </a:r>
            <a:r>
              <a:rPr lang="en-US" spc="-7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pc="-60" dirty="0" smtClean="0">
                <a:solidFill>
                  <a:schemeClr val="bg1"/>
                </a:solidFill>
                <a:latin typeface="Constantia"/>
                <a:cs typeface="Constantia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lang="en-US" spc="-5" dirty="0" smtClean="0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lang="en-US" spc="-25" dirty="0" smtClean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lang="en-US" spc="-170" dirty="0" smtClean="0">
                <a:solidFill>
                  <a:schemeClr val="bg1"/>
                </a:solidFill>
                <a:latin typeface="Constantia"/>
                <a:cs typeface="Constantia"/>
              </a:rPr>
              <a:t>y</a:t>
            </a:r>
          </a:p>
          <a:p>
            <a:pPr marL="1822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182245" algn="l"/>
                <a:tab pos="3368675" algn="l"/>
              </a:tabLst>
            </a:pPr>
            <a:endParaRPr lang="en-US" sz="1800" b="1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822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182245" algn="l"/>
                <a:tab pos="3368675" algn="l"/>
              </a:tabLst>
            </a:pPr>
            <a:r>
              <a:rPr lang="en-US" b="1" spc="10" dirty="0">
                <a:solidFill>
                  <a:schemeClr val="bg1"/>
                </a:solidFill>
                <a:latin typeface="Constantia"/>
                <a:cs typeface="Constantia"/>
              </a:rPr>
              <a:t>G</a:t>
            </a:r>
            <a:r>
              <a:rPr lang="en-US" b="1" spc="-15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lang="en-US" b="1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lang="en-US" b="1" spc="10" dirty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lang="en-US" b="1" spc="-15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lang="en-US" b="1" dirty="0">
                <a:solidFill>
                  <a:schemeClr val="bg1"/>
                </a:solidFill>
                <a:latin typeface="Constantia"/>
                <a:cs typeface="Constantia"/>
              </a:rPr>
              <a:t>-</a:t>
            </a:r>
            <a:r>
              <a:rPr lang="en-US" b="1"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b="1" spc="-30" dirty="0" smtClean="0">
                <a:solidFill>
                  <a:schemeClr val="bg1"/>
                </a:solidFill>
                <a:latin typeface="Constantia"/>
                <a:cs typeface="Constantia"/>
              </a:rPr>
              <a:t>J</a:t>
            </a:r>
            <a:r>
              <a:rPr lang="en-US" b="1" spc="-160" dirty="0" smtClean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lang="en-US" b="1" dirty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r>
              <a:rPr lang="en-US" b="1" spc="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b="1" spc="5" dirty="0">
                <a:solidFill>
                  <a:schemeClr val="bg1"/>
                </a:solidFill>
                <a:latin typeface="Constantia"/>
                <a:cs typeface="Constantia"/>
              </a:rPr>
              <a:t>K</a:t>
            </a:r>
            <a:r>
              <a:rPr lang="en-US" b="1" dirty="0">
                <a:solidFill>
                  <a:schemeClr val="bg1"/>
                </a:solidFill>
                <a:latin typeface="Constantia"/>
                <a:cs typeface="Constantia"/>
              </a:rPr>
              <a:t>g </a:t>
            </a:r>
            <a:r>
              <a:rPr lang="en-US" b="1" dirty="0" smtClean="0">
                <a:solidFill>
                  <a:schemeClr val="bg1"/>
                </a:solidFill>
                <a:latin typeface="Constantia"/>
                <a:cs typeface="Constantia"/>
              </a:rPr>
              <a:t>                </a:t>
            </a:r>
            <a:r>
              <a:rPr sz="1800" spc="-40" smtClean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1800" spc="-55" smtClean="0">
                <a:solidFill>
                  <a:schemeClr val="bg1"/>
                </a:solidFill>
                <a:latin typeface="Constantia"/>
                <a:cs typeface="Constantia"/>
              </a:rPr>
              <a:t>v</a:t>
            </a:r>
            <a:r>
              <a:rPr sz="1800" smtClean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1800" spc="30" smtClean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1800" smtClean="0">
                <a:solidFill>
                  <a:schemeClr val="bg1"/>
                </a:solidFill>
                <a:latin typeface="Constantia"/>
                <a:cs typeface="Constantia"/>
              </a:rPr>
              <a:t>y</a:t>
            </a:r>
            <a:r>
              <a:rPr sz="1800" spc="-7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70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ue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1800" spc="5" dirty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1800" spc="-25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y</a:t>
            </a:r>
            <a:r>
              <a:rPr sz="1800" spc="-1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1800" spc="5" dirty="0">
                <a:solidFill>
                  <a:schemeClr val="bg1"/>
                </a:solidFill>
                <a:latin typeface="Constantia"/>
                <a:cs typeface="Constantia"/>
              </a:rPr>
              <a:t>n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1800" spc="-1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60">
                <a:solidFill>
                  <a:schemeClr val="bg1"/>
                </a:solidFill>
                <a:latin typeface="Constantia"/>
                <a:cs typeface="Constantia"/>
              </a:rPr>
              <a:t>F</a:t>
            </a:r>
            <a:r>
              <a:rPr sz="180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1800" spc="-5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sz="180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1800" spc="-25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1800" spc="-170">
                <a:solidFill>
                  <a:schemeClr val="bg1"/>
                </a:solidFill>
                <a:latin typeface="Constantia"/>
                <a:cs typeface="Constantia"/>
              </a:rPr>
              <a:t>y</a:t>
            </a:r>
            <a:r>
              <a:rPr sz="1800" smtClean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endParaRPr lang="en-US" sz="1800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82245" indent="-182245">
              <a:lnSpc>
                <a:spcPct val="100000"/>
              </a:lnSpc>
              <a:buSzPct val="94444"/>
              <a:tabLst>
                <a:tab pos="182245" algn="l"/>
                <a:tab pos="3368675" algn="l"/>
              </a:tabLst>
            </a:pPr>
            <a:endParaRPr sz="175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82245" indent="-182880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"/>
              <a:tabLst>
                <a:tab pos="182880" algn="l"/>
                <a:tab pos="2442210" algn="l"/>
              </a:tabLst>
            </a:pPr>
            <a:r>
              <a:rPr sz="1800" b="1" spc="-5" dirty="0">
                <a:solidFill>
                  <a:schemeClr val="bg1"/>
                </a:solidFill>
                <a:latin typeface="Constantia"/>
                <a:cs typeface="Constantia"/>
              </a:rPr>
              <a:t>Grade-</a:t>
            </a:r>
            <a:r>
              <a:rPr sz="1800" b="1" spc="-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pc="-55" dirty="0">
                <a:solidFill>
                  <a:schemeClr val="bg1"/>
                </a:solidFill>
                <a:latin typeface="Constantia"/>
                <a:cs typeface="Constantia"/>
              </a:rPr>
              <a:t>Sr</a:t>
            </a:r>
            <a:r>
              <a:rPr sz="1800" b="1" spc="-55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r>
              <a:rPr sz="1800" b="1" spc="-2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b="1" smtClean="0">
                <a:solidFill>
                  <a:schemeClr val="bg1"/>
                </a:solidFill>
                <a:latin typeface="Constantia"/>
                <a:cs typeface="Constantia"/>
              </a:rPr>
              <a:t>Kg</a:t>
            </a:r>
            <a:r>
              <a:rPr lang="en-US" sz="1800" b="1" dirty="0" smtClean="0">
                <a:solidFill>
                  <a:schemeClr val="bg1"/>
                </a:solidFill>
                <a:latin typeface="Constantia"/>
                <a:cs typeface="Constantia"/>
              </a:rPr>
              <a:t>                </a:t>
            </a:r>
            <a:r>
              <a:rPr sz="1800" spc="-20" smtClean="0">
                <a:solidFill>
                  <a:schemeClr val="bg1"/>
                </a:solidFill>
                <a:latin typeface="Constantia"/>
                <a:cs typeface="Constantia"/>
              </a:rPr>
              <a:t>Everyday</a:t>
            </a:r>
            <a:endParaRPr sz="180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grpSp>
        <p:nvGrpSpPr>
          <p:cNvPr id="30" name="object 17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1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32" name="object 19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38" name="object 10"/>
          <p:cNvSpPr txBox="1">
            <a:spLocks/>
          </p:cNvSpPr>
          <p:nvPr/>
        </p:nvSpPr>
        <p:spPr>
          <a:xfrm>
            <a:off x="2438400" y="533400"/>
            <a:ext cx="42805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Homework</a:t>
            </a:r>
            <a:r>
              <a:rPr kumimoji="0" lang="en-US" sz="4000" b="1" i="0" u="none" strike="noStrike" kern="0" cap="none" spc="-8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Policy</a:t>
            </a:r>
            <a:endParaRPr kumimoji="0" lang="en-US" sz="4000" b="1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584" cy="2284348"/>
            <a:chOff x="-822" y="0"/>
            <a:chExt cx="9145584" cy="2284348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1045476"/>
              <a:ext cx="9139174" cy="1238872"/>
            </a:xfrm>
            <a:prstGeom prst="rect">
              <a:avLst/>
            </a:prstGeom>
          </p:spPr>
        </p:pic>
      </p:grpSp>
      <p:pic>
        <p:nvPicPr>
          <p:cNvPr id="38914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5" name="object 15"/>
          <p:cNvGrpSpPr/>
          <p:nvPr/>
        </p:nvGrpSpPr>
        <p:grpSpPr>
          <a:xfrm>
            <a:off x="470914" y="-28363"/>
            <a:ext cx="7982712" cy="4002022"/>
            <a:chOff x="448055" y="0"/>
            <a:chExt cx="7982712" cy="4002022"/>
          </a:xfrm>
        </p:grpSpPr>
        <p:pic>
          <p:nvPicPr>
            <p:cNvPr id="2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055" y="18288"/>
              <a:ext cx="1518920" cy="1518919"/>
            </a:xfrm>
            <a:prstGeom prst="rect">
              <a:avLst/>
            </a:prstGeom>
          </p:spPr>
        </p:pic>
        <p:pic>
          <p:nvPicPr>
            <p:cNvPr id="2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3128" y="213359"/>
              <a:ext cx="1142999" cy="1143000"/>
            </a:xfrm>
            <a:prstGeom prst="rect">
              <a:avLst/>
            </a:prstGeom>
          </p:spPr>
        </p:pic>
        <p:pic>
          <p:nvPicPr>
            <p:cNvPr id="2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4512" y="0"/>
              <a:ext cx="1286255" cy="880872"/>
            </a:xfrm>
            <a:prstGeom prst="rect">
              <a:avLst/>
            </a:prstGeom>
          </p:spPr>
        </p:pic>
        <p:pic>
          <p:nvPicPr>
            <p:cNvPr id="2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2000" y="2209800"/>
              <a:ext cx="2170175" cy="1786127"/>
            </a:xfrm>
            <a:prstGeom prst="rect">
              <a:avLst/>
            </a:prstGeom>
          </p:spPr>
        </p:pic>
        <p:pic>
          <p:nvPicPr>
            <p:cNvPr id="3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2800" y="2215895"/>
              <a:ext cx="2194559" cy="1786127"/>
            </a:xfrm>
            <a:prstGeom prst="rect">
              <a:avLst/>
            </a:prstGeom>
          </p:spPr>
        </p:pic>
        <p:pic>
          <p:nvPicPr>
            <p:cNvPr id="3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58255" y="2215895"/>
              <a:ext cx="2295145" cy="1786127"/>
            </a:xfrm>
            <a:prstGeom prst="rect">
              <a:avLst/>
            </a:prstGeom>
          </p:spPr>
        </p:pic>
      </p:grpSp>
      <p:pic>
        <p:nvPicPr>
          <p:cNvPr id="3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2000" y="4191000"/>
            <a:ext cx="2191512" cy="1716024"/>
          </a:xfrm>
          <a:prstGeom prst="rect">
            <a:avLst/>
          </a:prstGeom>
        </p:spPr>
      </p:pic>
      <p:pic>
        <p:nvPicPr>
          <p:cNvPr id="3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52799" y="4142232"/>
            <a:ext cx="2218943" cy="1786127"/>
          </a:xfrm>
          <a:prstGeom prst="rect">
            <a:avLst/>
          </a:prstGeom>
        </p:spPr>
      </p:pic>
      <p:pic>
        <p:nvPicPr>
          <p:cNvPr id="3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58255" y="4142232"/>
            <a:ext cx="2295145" cy="1770888"/>
          </a:xfrm>
          <a:prstGeom prst="rect">
            <a:avLst/>
          </a:prstGeom>
        </p:spPr>
      </p:pic>
      <p:grpSp>
        <p:nvGrpSpPr>
          <p:cNvPr id="35" name="object 11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6" name="object 1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37" name="object 13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1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40" name="object 10"/>
          <p:cNvSpPr txBox="1">
            <a:spLocks/>
          </p:cNvSpPr>
          <p:nvPr/>
        </p:nvSpPr>
        <p:spPr>
          <a:xfrm>
            <a:off x="2971800" y="838200"/>
            <a:ext cx="28956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Worksheets</a:t>
            </a:r>
            <a:r>
              <a:rPr kumimoji="0" lang="en-US" sz="4000" b="1" i="0" u="none" strike="noStrike" kern="0" cap="none" spc="-12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endParaRPr kumimoji="0" lang="en-US" sz="4000" b="1" i="0" u="none" strike="noStrike" kern="0" cap="none" spc="-5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584" cy="2284348"/>
            <a:chOff x="-822" y="0"/>
            <a:chExt cx="9145584" cy="2284348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1045476"/>
              <a:ext cx="9139174" cy="1238872"/>
            </a:xfrm>
            <a:prstGeom prst="rect">
              <a:avLst/>
            </a:prstGeom>
          </p:spPr>
        </p:pic>
      </p:grpSp>
      <p:pic>
        <p:nvPicPr>
          <p:cNvPr id="15362" name="Picture 2" descr="Collection stationery giving thumb up | School murals, Stationery  collection, Gucci wallpaper ipho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5029200"/>
            <a:ext cx="990600" cy="1056327"/>
          </a:xfrm>
          <a:prstGeom prst="rect">
            <a:avLst/>
          </a:prstGeom>
          <a:noFill/>
        </p:spPr>
      </p:pic>
      <p:pic>
        <p:nvPicPr>
          <p:cNvPr id="39938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Captur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1295400"/>
            <a:ext cx="4267200" cy="4648200"/>
          </a:xfrm>
          <a:prstGeom prst="rect">
            <a:avLst/>
          </a:prstGeom>
          <a:noFill/>
        </p:spPr>
      </p:pic>
      <p:grpSp>
        <p:nvGrpSpPr>
          <p:cNvPr id="23" name="object 11"/>
          <p:cNvGrpSpPr/>
          <p:nvPr/>
        </p:nvGrpSpPr>
        <p:grpSpPr>
          <a:xfrm>
            <a:off x="448055" y="18288"/>
            <a:ext cx="8733210" cy="1518919"/>
            <a:chOff x="448055" y="18288"/>
            <a:chExt cx="8733210" cy="1518919"/>
          </a:xfrm>
        </p:grpSpPr>
        <p:pic>
          <p:nvPicPr>
            <p:cNvPr id="24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8055" y="18288"/>
              <a:ext cx="1518920" cy="1518919"/>
            </a:xfrm>
            <a:prstGeom prst="rect">
              <a:avLst/>
            </a:prstGeom>
          </p:spPr>
        </p:pic>
        <p:pic>
          <p:nvPicPr>
            <p:cNvPr id="25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3127" y="213359"/>
              <a:ext cx="1142999" cy="1143000"/>
            </a:xfrm>
            <a:prstGeom prst="rect">
              <a:avLst/>
            </a:prstGeom>
          </p:spPr>
        </p:pic>
        <p:pic>
          <p:nvPicPr>
            <p:cNvPr id="26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95010" y="43132"/>
              <a:ext cx="1286255" cy="880872"/>
            </a:xfrm>
            <a:prstGeom prst="rect">
              <a:avLst/>
            </a:prstGeom>
          </p:spPr>
        </p:pic>
      </p:grpSp>
      <p:grpSp>
        <p:nvGrpSpPr>
          <p:cNvPr id="27" name="object 19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8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9" name="object 21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32" name="object 10"/>
          <p:cNvSpPr txBox="1">
            <a:spLocks/>
          </p:cNvSpPr>
          <p:nvPr/>
        </p:nvSpPr>
        <p:spPr>
          <a:xfrm>
            <a:off x="2438400" y="457200"/>
            <a:ext cx="44684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2740660" algn="l"/>
              </a:tabLst>
              <a:defRPr/>
            </a:pPr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Stat</a:t>
            </a:r>
            <a:r>
              <a:rPr kumimoji="0" lang="en-US" sz="40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i</a:t>
            </a:r>
            <a:r>
              <a:rPr kumimoji="0" lang="en-US" sz="4000" b="1" i="0" u="none" strike="noStrike" kern="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one</a:t>
            </a:r>
            <a:r>
              <a:rPr kumimoji="0" lang="en-US" sz="4000" b="1" i="0" u="none" strike="noStrike" kern="0" cap="none" spc="5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r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y	</a:t>
            </a:r>
            <a:r>
              <a:rPr kumimoji="0" lang="en-US" sz="4000" b="1" i="0" u="none" strike="noStrike" kern="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De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ta</a:t>
            </a:r>
            <a:r>
              <a:rPr kumimoji="0" lang="en-US" sz="4000" b="1" i="0" u="none" strike="noStrike" kern="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i</a:t>
            </a:r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ls</a:t>
            </a:r>
            <a:endParaRPr kumimoji="0" lang="en-US" sz="4000" b="1" i="0" u="none" strike="noStrike" kern="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3683" y="0"/>
            <a:ext cx="9145584" cy="2214244"/>
            <a:chOff x="-822" y="0"/>
            <a:chExt cx="9145584" cy="2214244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972375"/>
              <a:ext cx="9139174" cy="1241869"/>
            </a:xfrm>
            <a:prstGeom prst="rect">
              <a:avLst/>
            </a:prstGeom>
          </p:spPr>
        </p:pic>
      </p:grpSp>
      <p:pic>
        <p:nvPicPr>
          <p:cNvPr id="40962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2" name="object 12"/>
          <p:cNvGrpSpPr/>
          <p:nvPr/>
        </p:nvGrpSpPr>
        <p:grpSpPr>
          <a:xfrm>
            <a:off x="0" y="0"/>
            <a:ext cx="1467104" cy="1467103"/>
            <a:chOff x="0" y="0"/>
            <a:chExt cx="1467104" cy="1467103"/>
          </a:xfrm>
        </p:grpSpPr>
        <p:pic>
          <p:nvPicPr>
            <p:cNvPr id="3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467104" cy="1467103"/>
            </a:xfrm>
            <a:prstGeom prst="rect">
              <a:avLst/>
            </a:prstGeom>
          </p:spPr>
        </p:pic>
        <p:pic>
          <p:nvPicPr>
            <p:cNvPr id="3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" y="0"/>
              <a:ext cx="1143000" cy="1143000"/>
            </a:xfrm>
            <a:prstGeom prst="rect">
              <a:avLst/>
            </a:prstGeom>
          </p:spPr>
        </p:pic>
      </p:grpSp>
      <p:pic>
        <p:nvPicPr>
          <p:cNvPr id="35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91400" y="0"/>
            <a:ext cx="1286255" cy="880872"/>
          </a:xfrm>
          <a:prstGeom prst="rect">
            <a:avLst/>
          </a:prstGeom>
        </p:spPr>
      </p:pic>
      <p:grpSp>
        <p:nvGrpSpPr>
          <p:cNvPr id="36" name="object 15"/>
          <p:cNvGrpSpPr/>
          <p:nvPr/>
        </p:nvGrpSpPr>
        <p:grpSpPr>
          <a:xfrm>
            <a:off x="1219200" y="1524000"/>
            <a:ext cx="6400800" cy="4670808"/>
            <a:chOff x="0" y="1874520"/>
            <a:chExt cx="9144000" cy="4506251"/>
          </a:xfrm>
        </p:grpSpPr>
        <p:pic>
          <p:nvPicPr>
            <p:cNvPr id="3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392" y="1874520"/>
              <a:ext cx="3284982" cy="2379725"/>
            </a:xfrm>
            <a:prstGeom prst="rect">
              <a:avLst/>
            </a:prstGeom>
          </p:spPr>
        </p:pic>
        <p:pic>
          <p:nvPicPr>
            <p:cNvPr id="3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6511" y="2072639"/>
              <a:ext cx="2712720" cy="1807463"/>
            </a:xfrm>
            <a:prstGeom prst="rect">
              <a:avLst/>
            </a:prstGeom>
          </p:spPr>
        </p:pic>
        <p:pic>
          <p:nvPicPr>
            <p:cNvPr id="3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44367" y="1874520"/>
              <a:ext cx="3501262" cy="2358262"/>
            </a:xfrm>
            <a:prstGeom prst="rect">
              <a:avLst/>
            </a:prstGeom>
          </p:spPr>
        </p:pic>
        <p:pic>
          <p:nvPicPr>
            <p:cNvPr id="4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42488" y="2072639"/>
              <a:ext cx="2929128" cy="1786127"/>
            </a:xfrm>
            <a:prstGeom prst="rect">
              <a:avLst/>
            </a:prstGeom>
          </p:spPr>
        </p:pic>
        <p:pic>
          <p:nvPicPr>
            <p:cNvPr id="4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16752" y="1874520"/>
              <a:ext cx="3127248" cy="2358262"/>
            </a:xfrm>
            <a:prstGeom prst="rect">
              <a:avLst/>
            </a:prstGeom>
          </p:spPr>
        </p:pic>
        <p:pic>
          <p:nvPicPr>
            <p:cNvPr id="4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4871" y="2072639"/>
              <a:ext cx="2715768" cy="1786127"/>
            </a:xfrm>
            <a:prstGeom prst="rect">
              <a:avLst/>
            </a:prstGeom>
          </p:spPr>
        </p:pic>
        <p:pic>
          <p:nvPicPr>
            <p:cNvPr id="4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pic>
          <p:nvPicPr>
            <p:cNvPr id="4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2880" y="3418343"/>
              <a:ext cx="3284982" cy="2571750"/>
            </a:xfrm>
            <a:prstGeom prst="rect">
              <a:avLst/>
            </a:prstGeom>
          </p:spPr>
        </p:pic>
        <p:pic>
          <p:nvPicPr>
            <p:cNvPr id="4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4799" y="3939103"/>
              <a:ext cx="2694431" cy="1989255"/>
            </a:xfrm>
            <a:prstGeom prst="rect">
              <a:avLst/>
            </a:prstGeom>
          </p:spPr>
        </p:pic>
        <p:pic>
          <p:nvPicPr>
            <p:cNvPr id="48" name="object 28"/>
            <p:cNvPicPr/>
            <p:nvPr/>
          </p:nvPicPr>
          <p:blipFill>
            <a:blip r:embed="rId20" cstate="print"/>
            <a:srcRect b="12098"/>
            <a:stretch>
              <a:fillRect/>
            </a:stretch>
          </p:blipFill>
          <p:spPr>
            <a:xfrm>
              <a:off x="2944367" y="3730752"/>
              <a:ext cx="3501262" cy="2260630"/>
            </a:xfrm>
            <a:prstGeom prst="rect">
              <a:avLst/>
            </a:prstGeom>
          </p:spPr>
        </p:pic>
        <p:pic>
          <p:nvPicPr>
            <p:cNvPr id="4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42488" y="3928871"/>
              <a:ext cx="2929128" cy="1999488"/>
            </a:xfrm>
            <a:prstGeom prst="rect">
              <a:avLst/>
            </a:prstGeom>
          </p:spPr>
        </p:pic>
        <p:pic>
          <p:nvPicPr>
            <p:cNvPr id="50" name="object 30"/>
            <p:cNvPicPr/>
            <p:nvPr/>
          </p:nvPicPr>
          <p:blipFill>
            <a:blip r:embed="rId22" cstate="print"/>
            <a:srcRect b="12098"/>
            <a:stretch>
              <a:fillRect/>
            </a:stretch>
          </p:blipFill>
          <p:spPr>
            <a:xfrm>
              <a:off x="6016752" y="3730752"/>
              <a:ext cx="3127248" cy="2260630"/>
            </a:xfrm>
            <a:prstGeom prst="rect">
              <a:avLst/>
            </a:prstGeom>
          </p:spPr>
        </p:pic>
        <p:pic>
          <p:nvPicPr>
            <p:cNvPr id="5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14871" y="3928871"/>
              <a:ext cx="2715768" cy="1999488"/>
            </a:xfrm>
            <a:prstGeom prst="rect">
              <a:avLst/>
            </a:prstGeom>
          </p:spPr>
        </p:pic>
      </p:grpSp>
      <p:pic>
        <p:nvPicPr>
          <p:cNvPr id="53" name="object 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0" y="6169639"/>
            <a:ext cx="9144000" cy="68836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828800" y="457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nstantia" pitchFamily="18" charset="0"/>
              </a:rPr>
              <a:t>Subject Orientated Activity- Culmination</a:t>
            </a:r>
            <a:endParaRPr lang="en-US" sz="24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584" cy="2284348"/>
            <a:chOff x="-822" y="0"/>
            <a:chExt cx="9145584" cy="2284348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1045476"/>
              <a:ext cx="9139174" cy="1238872"/>
            </a:xfrm>
            <a:prstGeom prst="rect">
              <a:avLst/>
            </a:prstGeom>
          </p:spPr>
        </p:pic>
      </p:grpSp>
      <p:pic>
        <p:nvPicPr>
          <p:cNvPr id="41986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1" name="object 11"/>
          <p:cNvGrpSpPr/>
          <p:nvPr/>
        </p:nvGrpSpPr>
        <p:grpSpPr>
          <a:xfrm>
            <a:off x="457200" y="0"/>
            <a:ext cx="8449055" cy="1143000"/>
            <a:chOff x="457200" y="0"/>
            <a:chExt cx="8449055" cy="1143000"/>
          </a:xfrm>
        </p:grpSpPr>
        <p:pic>
          <p:nvPicPr>
            <p:cNvPr id="2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" y="0"/>
              <a:ext cx="1142999" cy="1143000"/>
            </a:xfrm>
            <a:prstGeom prst="rect">
              <a:avLst/>
            </a:prstGeom>
          </p:spPr>
        </p:pic>
        <p:pic>
          <p:nvPicPr>
            <p:cNvPr id="2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0000" y="0"/>
              <a:ext cx="1286255" cy="880872"/>
            </a:xfrm>
            <a:prstGeom prst="rect">
              <a:avLst/>
            </a:prstGeom>
          </p:spPr>
        </p:pic>
      </p:grpSp>
      <p:grpSp>
        <p:nvGrpSpPr>
          <p:cNvPr id="25" name="object 16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6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7" name="object 18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30" name="object 10"/>
          <p:cNvSpPr txBox="1">
            <a:spLocks/>
          </p:cNvSpPr>
          <p:nvPr/>
        </p:nvSpPr>
        <p:spPr>
          <a:xfrm>
            <a:off x="2590800" y="381000"/>
            <a:ext cx="38665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Adoption</a:t>
            </a:r>
            <a:r>
              <a:rPr kumimoji="0" lang="en-US" sz="4000" b="1" i="0" u="none" strike="noStrike" kern="0" cap="none" spc="-14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Policy</a:t>
            </a:r>
            <a:endParaRPr kumimoji="0" lang="en-US" sz="4000" b="1" i="0" u="none" strike="noStrike" kern="0" cap="none" spc="-1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sp>
        <p:nvSpPr>
          <p:cNvPr id="31" name="object 15"/>
          <p:cNvSpPr txBox="1"/>
          <p:nvPr/>
        </p:nvSpPr>
        <p:spPr>
          <a:xfrm>
            <a:off x="1219200" y="1676400"/>
            <a:ext cx="7076440" cy="3895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20" dirty="0">
                <a:solidFill>
                  <a:schemeClr val="bg1"/>
                </a:solidFill>
                <a:latin typeface="Arial"/>
                <a:cs typeface="Arial"/>
              </a:rPr>
              <a:t>Class</a:t>
            </a:r>
            <a:r>
              <a:rPr sz="2400" b="1" spc="-1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chemeClr val="bg1"/>
                </a:solidFill>
                <a:latin typeface="Arial"/>
                <a:cs typeface="Arial"/>
              </a:rPr>
              <a:t>Educators</a:t>
            </a:r>
            <a:r>
              <a:rPr sz="2400" b="1" spc="-1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20" dirty="0">
                <a:solidFill>
                  <a:schemeClr val="bg1"/>
                </a:solidFill>
                <a:latin typeface="Arial"/>
                <a:cs typeface="Arial"/>
              </a:rPr>
              <a:t>will</a:t>
            </a:r>
            <a:r>
              <a:rPr sz="2400" b="1" spc="-1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chemeClr val="bg1"/>
                </a:solidFill>
                <a:latin typeface="Arial"/>
                <a:cs typeface="Arial"/>
              </a:rPr>
              <a:t>adopt</a:t>
            </a:r>
            <a:r>
              <a:rPr sz="2400" b="1" spc="-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25">
                <a:solidFill>
                  <a:schemeClr val="bg1"/>
                </a:solidFill>
                <a:latin typeface="Arial"/>
                <a:cs typeface="Arial"/>
              </a:rPr>
              <a:t>all</a:t>
            </a:r>
            <a:r>
              <a:rPr sz="2400" b="1" spc="-12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45" smtClean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2400" b="1" spc="-75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20" dirty="0">
                <a:solidFill>
                  <a:schemeClr val="bg1"/>
                </a:solidFill>
                <a:latin typeface="Arial"/>
                <a:cs typeface="Arial"/>
              </a:rPr>
              <a:t>students</a:t>
            </a:r>
            <a:r>
              <a:rPr sz="2400" b="1" spc="-1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Arial"/>
                <a:cs typeface="Arial"/>
              </a:rPr>
              <a:t>of </a:t>
            </a:r>
            <a:r>
              <a:rPr sz="2400" b="1" spc="-6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70">
                <a:solidFill>
                  <a:schemeClr val="bg1"/>
                </a:solidFill>
                <a:latin typeface="Arial"/>
                <a:cs typeface="Arial"/>
              </a:rPr>
              <a:t>her</a:t>
            </a:r>
            <a:r>
              <a:rPr sz="2400" b="1" spc="-9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5" smtClean="0">
                <a:solidFill>
                  <a:schemeClr val="bg1"/>
                </a:solidFill>
                <a:latin typeface="Arial"/>
                <a:cs typeface="Arial"/>
              </a:rPr>
              <a:t>class</a:t>
            </a:r>
            <a:r>
              <a:rPr lang="en-US" sz="2400" b="1" spc="5" dirty="0" smtClean="0">
                <a:solidFill>
                  <a:schemeClr val="bg1"/>
                </a:solidFill>
                <a:latin typeface="Arial"/>
                <a:cs typeface="Arial"/>
              </a:rPr>
              <a:t>-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400">
              <a:solidFill>
                <a:schemeClr val="bg1"/>
              </a:solidFill>
              <a:latin typeface="Arial"/>
              <a:cs typeface="Arial"/>
            </a:endParaRPr>
          </a:p>
          <a:p>
            <a:pPr marL="326390" indent="-314325">
              <a:lnSpc>
                <a:spcPts val="2090"/>
              </a:lnSpc>
              <a:buSzPct val="88888"/>
              <a:buFont typeface="Wingdings"/>
              <a:buChar char=""/>
              <a:tabLst>
                <a:tab pos="326390" algn="l"/>
                <a:tab pos="327025" algn="l"/>
              </a:tabLst>
            </a:pP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Children</a:t>
            </a:r>
            <a:r>
              <a:rPr sz="1800" spc="-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will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be</a:t>
            </a:r>
            <a:r>
              <a:rPr sz="1800" spc="-11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observed</a:t>
            </a:r>
            <a:r>
              <a:rPr sz="1800" spc="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minutely</a:t>
            </a:r>
            <a:r>
              <a:rPr sz="1800" spc="-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on</a:t>
            </a:r>
            <a:r>
              <a:rPr sz="1800"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daily/</a:t>
            </a:r>
            <a:r>
              <a:rPr sz="1800" spc="-2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chemeClr val="bg1"/>
                </a:solidFill>
                <a:latin typeface="Constantia"/>
                <a:cs typeface="Constantia"/>
              </a:rPr>
              <a:t>weekly/</a:t>
            </a:r>
            <a:r>
              <a:rPr sz="1800"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monthly</a:t>
            </a:r>
            <a:endParaRPr sz="18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51155" marR="439420" indent="5715">
              <a:lnSpc>
                <a:spcPct val="100000"/>
              </a:lnSpc>
            </a:pP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basis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after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creating curiosity in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the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child, </a:t>
            </a:r>
            <a:r>
              <a:rPr sz="1800" spc="-15" dirty="0">
                <a:solidFill>
                  <a:schemeClr val="bg1"/>
                </a:solidFill>
                <a:latin typeface="Constantia"/>
                <a:cs typeface="Constantia"/>
              </a:rPr>
              <a:t>whereby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 the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 student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 will</a:t>
            </a:r>
            <a:r>
              <a:rPr sz="1800"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ask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many</a:t>
            </a:r>
            <a:r>
              <a:rPr sz="1800" spc="-11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questions,</a:t>
            </a:r>
            <a:r>
              <a:rPr sz="1800" spc="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thus</a:t>
            </a:r>
            <a:r>
              <a:rPr sz="1800"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encouraging</a:t>
            </a:r>
            <a:r>
              <a:rPr sz="1800" spc="-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1800" spc="-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chemeClr val="bg1"/>
                </a:solidFill>
                <a:latin typeface="Constantia"/>
                <a:cs typeface="Constantia"/>
              </a:rPr>
              <a:t>imaginative</a:t>
            </a:r>
            <a:r>
              <a:rPr sz="1800" spc="-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skills </a:t>
            </a:r>
            <a:r>
              <a:rPr sz="1800" spc="-43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and enhancing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the </a:t>
            </a:r>
            <a:r>
              <a:rPr sz="1800" spc="-15" dirty="0">
                <a:solidFill>
                  <a:schemeClr val="bg1"/>
                </a:solidFill>
                <a:latin typeface="Constantia"/>
                <a:cs typeface="Constantia"/>
              </a:rPr>
              <a:t>child’s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learning </a:t>
            </a:r>
            <a:r>
              <a:rPr sz="1800" spc="-40" dirty="0">
                <a:solidFill>
                  <a:schemeClr val="bg1"/>
                </a:solidFill>
                <a:latin typeface="Constantia"/>
                <a:cs typeface="Constantia"/>
              </a:rPr>
              <a:t>power.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The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class-educator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 will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interact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with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the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parents </a:t>
            </a:r>
            <a:r>
              <a:rPr sz="1800" spc="-15" dirty="0">
                <a:solidFill>
                  <a:schemeClr val="bg1"/>
                </a:solidFill>
                <a:latin typeface="Constantia"/>
                <a:cs typeface="Constantia"/>
              </a:rPr>
              <a:t>fortnightly </a:t>
            </a:r>
            <a:r>
              <a:rPr sz="1800" spc="5" dirty="0">
                <a:solidFill>
                  <a:schemeClr val="bg1"/>
                </a:solidFill>
                <a:latin typeface="Constantia"/>
                <a:cs typeface="Constantia"/>
              </a:rPr>
              <a:t>or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as and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when the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need</a:t>
            </a:r>
            <a:r>
              <a:rPr sz="1800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arises</a:t>
            </a:r>
            <a:r>
              <a:rPr sz="1800"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sz="1800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will</a:t>
            </a:r>
            <a:r>
              <a:rPr sz="1800"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discuss</a:t>
            </a:r>
            <a:r>
              <a:rPr sz="1800"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1800"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areas</a:t>
            </a:r>
            <a:r>
              <a:rPr sz="1800"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of</a:t>
            </a:r>
            <a:r>
              <a:rPr sz="1800"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concern.</a:t>
            </a:r>
            <a:endParaRPr sz="18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95910" marR="596265" indent="-28384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02895" algn="l"/>
              </a:tabLst>
            </a:pP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The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educator will maintain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all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the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records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of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the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students in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a </a:t>
            </a:r>
            <a:r>
              <a:rPr sz="1800" spc="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prescribed</a:t>
            </a:r>
            <a:r>
              <a:rPr sz="1800" spc="-3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format</a:t>
            </a:r>
            <a:r>
              <a:rPr sz="1800"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sz="1800" spc="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note</a:t>
            </a:r>
            <a:r>
              <a:rPr sz="1800" spc="-11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down</a:t>
            </a:r>
            <a:r>
              <a:rPr sz="1800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1800" spc="-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observations</a:t>
            </a:r>
            <a:r>
              <a:rPr sz="1800"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25" dirty="0">
                <a:solidFill>
                  <a:schemeClr val="bg1"/>
                </a:solidFill>
                <a:latin typeface="Constantia"/>
                <a:cs typeface="Constantia"/>
              </a:rPr>
              <a:t>accordingly. </a:t>
            </a:r>
            <a:r>
              <a:rPr sz="1800" spc="-43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At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the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end of </a:t>
            </a:r>
            <a:r>
              <a:rPr sz="1800" spc="-10" dirty="0">
                <a:solidFill>
                  <a:schemeClr val="bg1"/>
                </a:solidFill>
                <a:latin typeface="Constantia"/>
                <a:cs typeface="Constantia"/>
              </a:rPr>
              <a:t>the session the entire record </a:t>
            </a:r>
            <a:r>
              <a:rPr sz="1800" spc="-5" dirty="0">
                <a:solidFill>
                  <a:schemeClr val="bg1"/>
                </a:solidFill>
                <a:latin typeface="Constantia"/>
                <a:cs typeface="Constantia"/>
              </a:rPr>
              <a:t>will be handed </a:t>
            </a:r>
            <a:r>
              <a:rPr sz="1800" spc="-20" dirty="0">
                <a:solidFill>
                  <a:schemeClr val="bg1"/>
                </a:solidFill>
                <a:latin typeface="Constantia"/>
                <a:cs typeface="Constantia"/>
              </a:rPr>
              <a:t>over </a:t>
            </a:r>
            <a:r>
              <a:rPr sz="1800" spc="-1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40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sz="1800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chemeClr val="bg1"/>
                </a:solidFill>
                <a:latin typeface="Constantia"/>
                <a:cs typeface="Constantia"/>
              </a:rPr>
              <a:t>th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1800"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1800" spc="10" dirty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u</a:t>
            </a:r>
            <a:r>
              <a:rPr sz="1800" spc="5" dirty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1800" spc="-40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1800" spc="5" dirty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1800" spc="-13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5" dirty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f</a:t>
            </a:r>
            <a:r>
              <a:rPr sz="1800" spc="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chemeClr val="bg1"/>
                </a:solidFill>
                <a:latin typeface="Constantia"/>
                <a:cs typeface="Constantia"/>
              </a:rPr>
              <a:t>th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1800"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10" dirty="0">
                <a:solidFill>
                  <a:schemeClr val="bg1"/>
                </a:solidFill>
                <a:latin typeface="Constantia"/>
                <a:cs typeface="Constantia"/>
              </a:rPr>
              <a:t>n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ext</a:t>
            </a:r>
            <a:r>
              <a:rPr sz="1800"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800" spc="5" dirty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la</a:t>
            </a:r>
            <a:r>
              <a:rPr sz="1800" spc="-15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1800" spc="-35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1800" dirty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endParaRPr sz="1800">
              <a:solidFill>
                <a:schemeClr val="bg1"/>
              </a:solidFill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48055" y="0"/>
            <a:ext cx="7983220" cy="1537335"/>
            <a:chOff x="448055" y="0"/>
            <a:chExt cx="7983220" cy="153733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4512" y="0"/>
              <a:ext cx="1286255" cy="8808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055" y="18288"/>
              <a:ext cx="1518920" cy="15189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127" y="213359"/>
              <a:ext cx="1142999" cy="1143000"/>
            </a:xfrm>
            <a:prstGeom prst="rect">
              <a:avLst/>
            </a:prstGeom>
          </p:spPr>
        </p:pic>
      </p:grpSp>
      <p:pic>
        <p:nvPicPr>
          <p:cNvPr id="5122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590800" y="838200"/>
            <a:ext cx="3569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indent="9525" algn="ctr">
              <a:lnSpc>
                <a:spcPct val="100000"/>
              </a:lnSpc>
              <a:spcBef>
                <a:spcPts val="11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Baskerville Old Face" pitchFamily="18" charset="0"/>
              </a:rPr>
              <a:t>Mission</a:t>
            </a:r>
            <a:r>
              <a:rPr lang="en-US" sz="3600" b="1" spc="-135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600" b="1" spc="-5" dirty="0" smtClean="0">
                <a:solidFill>
                  <a:schemeClr val="bg1"/>
                </a:solidFill>
                <a:latin typeface="Baskerville Old Face" pitchFamily="18" charset="0"/>
              </a:rPr>
              <a:t>Statement</a:t>
            </a:r>
            <a:endParaRPr lang="en-US" sz="3600" b="1" dirty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1752600" y="1981200"/>
            <a:ext cx="5572862" cy="34612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525" algn="ctr">
              <a:lnSpc>
                <a:spcPct val="100000"/>
              </a:lnSpc>
              <a:spcBef>
                <a:spcPts val="110"/>
              </a:spcBef>
            </a:pP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“</a:t>
            </a:r>
            <a:r>
              <a:rPr sz="3200" b="1" spc="-7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-229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</a:t>
            </a:r>
            <a:r>
              <a:rPr sz="3200" b="1" spc="-15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</a:t>
            </a:r>
            <a:r>
              <a:rPr sz="3200" b="1" spc="-4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ea</a:t>
            </a:r>
            <a:r>
              <a:rPr sz="3200" b="1" spc="-6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sz="3200" b="1" spc="-15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an</a:t>
            </a:r>
            <a:r>
              <a:rPr sz="3200" b="1" spc="-10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sz="3200" b="1" spc="-7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x</a:t>
            </a:r>
            <a:r>
              <a:rPr sz="3200" b="1" spc="-5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el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l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ent</a:t>
            </a:r>
            <a:r>
              <a:rPr sz="3200" b="1" spc="-204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education</a:t>
            </a:r>
            <a:r>
              <a:rPr sz="3200" b="1" spc="-5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in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</a:t>
            </a:r>
            <a:r>
              <a:rPr sz="3200"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sz="3200"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itution  synthesising 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the 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human 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values 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with </a:t>
            </a:r>
            <a:r>
              <a:rPr sz="3200"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the 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highest 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quality of </a:t>
            </a:r>
            <a:r>
              <a:rPr sz="3200"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teaching 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– learning </a:t>
            </a:r>
            <a:r>
              <a:rPr sz="3200"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using 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m</a:t>
            </a:r>
            <a:r>
              <a:rPr sz="3200"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der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</a:t>
            </a:r>
            <a:r>
              <a:rPr sz="3200" b="1" spc="-9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-6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echnolo</a:t>
            </a:r>
            <a:r>
              <a:rPr sz="3200" b="1" spc="3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g</a:t>
            </a:r>
            <a:r>
              <a:rPr sz="3200"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y</a:t>
            </a:r>
            <a:r>
              <a:rPr sz="3200"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-dr</a:t>
            </a:r>
            <a:r>
              <a:rPr sz="3200" b="1" spc="-2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</a:t>
            </a:r>
            <a:r>
              <a:rPr sz="3200" b="1" spc="-6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v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en</a:t>
            </a:r>
            <a:r>
              <a:rPr sz="3200" b="1" spc="-1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-6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</a:t>
            </a:r>
            <a:r>
              <a:rPr sz="3200"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ls</a:t>
            </a:r>
            <a:r>
              <a:rPr sz="3200" b="1" spc="-6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-3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f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or</a:t>
            </a:r>
            <a:r>
              <a:rPr sz="3200" b="1" spc="-15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</a:t>
            </a:r>
            <a:r>
              <a:rPr sz="3200" b="1" spc="-5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r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sz="3200"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aring  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</a:t>
            </a:r>
            <a:r>
              <a:rPr sz="3200" b="1" spc="-13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well-rounded</a:t>
            </a:r>
            <a:r>
              <a:rPr sz="3200" b="1" spc="-9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personality</a:t>
            </a:r>
            <a:r>
              <a:rPr sz="3200" b="1" spc="-9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for</a:t>
            </a:r>
            <a:r>
              <a:rPr sz="3200" b="1" spc="-18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our</a:t>
            </a:r>
            <a:r>
              <a:rPr sz="3200" b="1" spc="-17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3200" b="1" spc="-65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society</a:t>
            </a:r>
            <a:r>
              <a:rPr sz="3200" b="1" spc="-65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.”</a:t>
            </a:r>
            <a:endParaRPr lang="en-US" sz="3200" b="1" spc="-65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</p:txBody>
      </p:sp>
      <p:grpSp>
        <p:nvGrpSpPr>
          <p:cNvPr id="22" name="object 12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4" name="object 14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pic>
        <p:nvPicPr>
          <p:cNvPr id="26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000" y="152400"/>
            <a:ext cx="1142999" cy="1143000"/>
          </a:xfrm>
          <a:prstGeom prst="rect">
            <a:avLst/>
          </a:prstGeom>
        </p:spPr>
      </p:pic>
      <p:pic>
        <p:nvPicPr>
          <p:cNvPr id="2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39000" y="0"/>
            <a:ext cx="1356359" cy="929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584" cy="2107564"/>
            <a:chOff x="-822" y="0"/>
            <a:chExt cx="9145584" cy="2107564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865657"/>
              <a:ext cx="9139174" cy="1241907"/>
            </a:xfrm>
            <a:prstGeom prst="rect">
              <a:avLst/>
            </a:prstGeom>
          </p:spPr>
        </p:pic>
      </p:grpSp>
      <p:pic>
        <p:nvPicPr>
          <p:cNvPr id="43010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67600" y="0"/>
            <a:ext cx="1286255" cy="880872"/>
          </a:xfrm>
          <a:prstGeom prst="rect">
            <a:avLst/>
          </a:prstGeom>
        </p:spPr>
      </p:pic>
      <p:grpSp>
        <p:nvGrpSpPr>
          <p:cNvPr id="25" name="object 16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6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7" name="object 18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30" name="object 10"/>
          <p:cNvSpPr txBox="1">
            <a:spLocks/>
          </p:cNvSpPr>
          <p:nvPr/>
        </p:nvSpPr>
        <p:spPr>
          <a:xfrm>
            <a:off x="1676400" y="533400"/>
            <a:ext cx="5715000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Code</a:t>
            </a:r>
            <a:r>
              <a:rPr kumimoji="0" lang="en-US" sz="3600" b="0" i="0" u="none" strike="noStrike" kern="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Of</a:t>
            </a:r>
            <a:r>
              <a:rPr kumimoji="0" lang="en-US" sz="3600" b="0" i="0" u="none" strike="noStrike" kern="0" cap="none" spc="8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36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Conduct</a:t>
            </a:r>
            <a:r>
              <a:rPr kumimoji="0" lang="en-US" sz="3600" b="0" i="0" u="none" strike="noStrike" kern="0" cap="none" spc="-14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3600" b="0" i="0" u="none" strike="noStrike" kern="0" cap="none" spc="-4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For</a:t>
            </a:r>
            <a:r>
              <a:rPr kumimoji="0" lang="en-US" sz="3600" b="0" i="0" u="none" strike="noStrike" kern="0" cap="none" spc="-13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36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Parents</a:t>
            </a:r>
            <a:endParaRPr kumimoji="0" lang="en-US" sz="3600" b="0" i="0" u="none" strike="noStrike" kern="0" cap="none" spc="-1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sp>
        <p:nvSpPr>
          <p:cNvPr id="31" name="object 15"/>
          <p:cNvSpPr txBox="1"/>
          <p:nvPr/>
        </p:nvSpPr>
        <p:spPr>
          <a:xfrm>
            <a:off x="1295400" y="1828800"/>
            <a:ext cx="6705600" cy="4012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90"/>
              </a:spcBef>
              <a:buClr>
                <a:srgbClr val="0070C0"/>
              </a:buClr>
              <a:buSzPct val="97000"/>
              <a:buFontTx/>
              <a:buChar char="►"/>
              <a:tabLst>
                <a:tab pos="302895" algn="l"/>
              </a:tabLst>
            </a:pP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sz="2000" spc="-55" dirty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w</a:t>
            </a:r>
            <a:r>
              <a:rPr sz="2000" spc="-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000" spc="5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000" spc="-20" dirty="0">
                <a:solidFill>
                  <a:schemeClr val="bg1"/>
                </a:solidFill>
                <a:latin typeface="Constantia"/>
                <a:cs typeface="Constantia"/>
              </a:rPr>
              <a:t>p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ect</a:t>
            </a:r>
            <a:r>
              <a:rPr sz="2000"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sz="2000"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u</a:t>
            </a:r>
            <a:r>
              <a:rPr sz="2000" spc="-25" dirty="0">
                <a:solidFill>
                  <a:schemeClr val="bg1"/>
                </a:solidFill>
                <a:latin typeface="Constantia"/>
                <a:cs typeface="Constantia"/>
              </a:rPr>
              <a:t>p</a:t>
            </a:r>
            <a:r>
              <a:rPr sz="2000" spc="-20" dirty="0">
                <a:solidFill>
                  <a:schemeClr val="bg1"/>
                </a:solidFill>
                <a:latin typeface="Constantia"/>
                <a:cs typeface="Constantia"/>
              </a:rPr>
              <a:t>p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000" spc="-3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Constantia"/>
                <a:cs typeface="Constantia"/>
              </a:rPr>
              <a:t>f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or</a:t>
            </a:r>
            <a:r>
              <a:rPr sz="2000" spc="-1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5" dirty="0">
                <a:solidFill>
                  <a:schemeClr val="bg1"/>
                </a:solidFill>
                <a:latin typeface="Constantia"/>
                <a:cs typeface="Constantia"/>
              </a:rPr>
              <a:t>y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our</a:t>
            </a:r>
            <a:r>
              <a:rPr sz="2000" spc="-11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sz="2000" dirty="0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l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2000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edu</a:t>
            </a: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2000" spc="-35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sz="2000" dirty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2000" spc="-20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000" spc="-5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r>
              <a:rPr sz="2000" spc="-3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lang="en-US" sz="2000" spc="-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2000" spc="-9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school.</a:t>
            </a:r>
            <a:endParaRPr sz="20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66395" indent="-354330">
              <a:lnSpc>
                <a:spcPct val="100000"/>
              </a:lnSpc>
              <a:spcBef>
                <a:spcPts val="5"/>
              </a:spcBef>
              <a:buClr>
                <a:srgbClr val="0070C0"/>
              </a:buClr>
              <a:buSzPct val="97000"/>
              <a:buFontTx/>
              <a:buChar char="►"/>
              <a:tabLst>
                <a:tab pos="366395" algn="l"/>
                <a:tab pos="367030" algn="l"/>
              </a:tabLst>
            </a:pP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Do</a:t>
            </a:r>
            <a:r>
              <a:rPr sz="2000" spc="-5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not</a:t>
            </a:r>
            <a:r>
              <a:rPr sz="2000" spc="-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talk</a:t>
            </a:r>
            <a:r>
              <a:rPr sz="2000" spc="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ill</a:t>
            </a:r>
            <a:r>
              <a:rPr sz="2000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about</a:t>
            </a:r>
            <a:r>
              <a:rPr sz="2000" spc="-11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any</a:t>
            </a:r>
            <a:r>
              <a:rPr sz="2000"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educator</a:t>
            </a:r>
            <a:r>
              <a:rPr sz="2000" spc="-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or</a:t>
            </a:r>
            <a:r>
              <a:rPr sz="2000" spc="-1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school</a:t>
            </a:r>
            <a:r>
              <a:rPr sz="2000" spc="-3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authority</a:t>
            </a:r>
            <a:r>
              <a:rPr sz="2000"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endParaRPr sz="20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93700">
              <a:lnSpc>
                <a:spcPct val="100000"/>
              </a:lnSpc>
              <a:buClr>
                <a:srgbClr val="0070C0"/>
              </a:buClr>
              <a:buSzPct val="97000"/>
            </a:pPr>
            <a:r>
              <a:rPr sz="2000" spc="-5" smtClean="0">
                <a:solidFill>
                  <a:schemeClr val="bg1"/>
                </a:solidFill>
                <a:latin typeface="Constantia"/>
                <a:cs typeface="Constantia"/>
              </a:rPr>
              <a:t>f</a:t>
            </a:r>
            <a:r>
              <a:rPr sz="2000" spc="-20" smtClean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sz="2000" spc="-5" smtClean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sz="2000" spc="-15" smtClean="0">
                <a:solidFill>
                  <a:schemeClr val="bg1"/>
                </a:solidFill>
                <a:latin typeface="Constantia"/>
                <a:cs typeface="Constantia"/>
              </a:rPr>
              <a:t>n</a:t>
            </a:r>
            <a:r>
              <a:rPr sz="2000" spc="-5" smtClean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000" spc="-13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of</a:t>
            </a:r>
            <a:r>
              <a:rPr sz="2000" spc="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he</a:t>
            </a:r>
            <a:r>
              <a:rPr sz="2000"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tu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de</a:t>
            </a: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nt</a:t>
            </a:r>
            <a:r>
              <a:rPr sz="2000" spc="-25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endParaRPr sz="20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66395" indent="-354330">
              <a:lnSpc>
                <a:spcPct val="100000"/>
              </a:lnSpc>
              <a:buClr>
                <a:srgbClr val="0070C0"/>
              </a:buClr>
              <a:buSzPct val="97000"/>
              <a:buFontTx/>
              <a:buChar char="►"/>
              <a:tabLst>
                <a:tab pos="366395" algn="l"/>
                <a:tab pos="367030" algn="l"/>
              </a:tabLst>
            </a:pPr>
            <a:r>
              <a:rPr sz="2000" spc="-35" dirty="0">
                <a:solidFill>
                  <a:schemeClr val="bg1"/>
                </a:solidFill>
                <a:latin typeface="Constantia"/>
                <a:cs typeface="Constantia"/>
              </a:rPr>
              <a:t>Have</a:t>
            </a:r>
            <a:r>
              <a:rPr sz="2000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positive</a:t>
            </a:r>
            <a:r>
              <a:rPr sz="2000" spc="-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attitude</a:t>
            </a:r>
            <a:r>
              <a:rPr sz="2000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Constantia"/>
                <a:cs typeface="Constantia"/>
              </a:rPr>
              <a:t>towards</a:t>
            </a:r>
            <a:r>
              <a:rPr sz="2000" spc="-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2000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>
                <a:solidFill>
                  <a:schemeClr val="bg1"/>
                </a:solidFill>
                <a:latin typeface="Constantia"/>
                <a:cs typeface="Constantia"/>
              </a:rPr>
              <a:t>school</a:t>
            </a:r>
            <a:r>
              <a:rPr sz="2000" spc="-5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endParaRPr lang="en-US" sz="2000" spc="-50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66395" indent="-354330">
              <a:lnSpc>
                <a:spcPct val="100000"/>
              </a:lnSpc>
              <a:buClr>
                <a:srgbClr val="0070C0"/>
              </a:buClr>
              <a:buSzPct val="97000"/>
              <a:tabLst>
                <a:tab pos="366395" algn="l"/>
                <a:tab pos="367030" algn="l"/>
              </a:tabLst>
            </a:pPr>
            <a:r>
              <a:rPr lang="en-US" sz="2000" spc="-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2000" spc="-5" dirty="0" smtClean="0">
                <a:solidFill>
                  <a:schemeClr val="bg1"/>
                </a:solidFill>
                <a:latin typeface="Constantia"/>
                <a:cs typeface="Constantia"/>
              </a:rPr>
              <a:t>     </a:t>
            </a:r>
            <a:r>
              <a:rPr sz="2000" spc="-5" smtClean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sz="2000" spc="-2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20">
                <a:solidFill>
                  <a:schemeClr val="bg1"/>
                </a:solidFill>
                <a:latin typeface="Constantia"/>
                <a:cs typeface="Constantia"/>
              </a:rPr>
              <a:t>cooperate</a:t>
            </a:r>
            <a:r>
              <a:rPr sz="2000" spc="-6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Constantia"/>
                <a:cs typeface="Constantia"/>
              </a:rPr>
              <a:t>with</a:t>
            </a:r>
            <a:r>
              <a:rPr lang="en-US" sz="2000" spc="-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smtClean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2000" spc="-5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teachers</a:t>
            </a:r>
            <a:r>
              <a:rPr sz="2000" spc="-3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Constantia"/>
                <a:cs typeface="Constantia"/>
              </a:rPr>
              <a:t>towards</a:t>
            </a:r>
            <a:r>
              <a:rPr sz="2000" spc="-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2000" spc="-4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endParaRPr lang="en-US" sz="2000" spc="-45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66395" indent="-354330">
              <a:lnSpc>
                <a:spcPct val="100000"/>
              </a:lnSpc>
              <a:buClr>
                <a:srgbClr val="0070C0"/>
              </a:buClr>
              <a:buSzPct val="97000"/>
              <a:tabLst>
                <a:tab pos="366395" algn="l"/>
                <a:tab pos="367030" algn="l"/>
              </a:tabLst>
            </a:pPr>
            <a:r>
              <a:rPr lang="en-US" sz="2000" spc="-1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2000" spc="-15" dirty="0" smtClean="0">
                <a:solidFill>
                  <a:schemeClr val="bg1"/>
                </a:solidFill>
                <a:latin typeface="Constantia"/>
                <a:cs typeface="Constantia"/>
              </a:rPr>
              <a:t>     </a:t>
            </a:r>
            <a:r>
              <a:rPr sz="2000" spc="-15" smtClean="0">
                <a:solidFill>
                  <a:schemeClr val="bg1"/>
                </a:solidFill>
                <a:latin typeface="Constantia"/>
                <a:cs typeface="Constantia"/>
              </a:rPr>
              <a:t>betterment</a:t>
            </a:r>
            <a:r>
              <a:rPr sz="2000" spc="-8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of</a:t>
            </a:r>
            <a:r>
              <a:rPr sz="2000" spc="3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2000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student.</a:t>
            </a:r>
            <a:endParaRPr sz="20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66395" indent="-354330">
              <a:lnSpc>
                <a:spcPct val="100000"/>
              </a:lnSpc>
              <a:spcBef>
                <a:spcPts val="5"/>
              </a:spcBef>
              <a:buClr>
                <a:srgbClr val="0070C0"/>
              </a:buClr>
              <a:buSzPct val="97000"/>
              <a:buFontTx/>
              <a:buChar char="►"/>
              <a:tabLst>
                <a:tab pos="366395" algn="l"/>
                <a:tab pos="367030" algn="l"/>
              </a:tabLst>
            </a:pP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Develop</a:t>
            </a:r>
            <a:r>
              <a:rPr sz="2000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reading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 habit</a:t>
            </a:r>
            <a:r>
              <a:rPr sz="2000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r>
              <a:rPr sz="2000"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Constantia"/>
                <a:cs typeface="Constantia"/>
              </a:rPr>
              <a:t>your</a:t>
            </a:r>
            <a:r>
              <a:rPr sz="2000" spc="-11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child</a:t>
            </a:r>
            <a:r>
              <a:rPr sz="2000" spc="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Constantia"/>
                <a:cs typeface="Constantia"/>
              </a:rPr>
              <a:t>by</a:t>
            </a:r>
            <a:r>
              <a:rPr sz="2000"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example.</a:t>
            </a:r>
            <a:endParaRPr sz="20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66395" indent="-354330">
              <a:lnSpc>
                <a:spcPct val="100000"/>
              </a:lnSpc>
              <a:buClr>
                <a:srgbClr val="0070C0"/>
              </a:buClr>
              <a:buSzPct val="97000"/>
              <a:buFontTx/>
              <a:buChar char="►"/>
              <a:tabLst>
                <a:tab pos="366395" algn="l"/>
                <a:tab pos="367030" algn="l"/>
              </a:tabLst>
            </a:pP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Support</a:t>
            </a:r>
            <a:r>
              <a:rPr sz="2000"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2000"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school’s</a:t>
            </a:r>
            <a:r>
              <a:rPr sz="2000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discipline</a:t>
            </a:r>
            <a:r>
              <a:rPr sz="2000"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35" dirty="0">
                <a:solidFill>
                  <a:schemeClr val="bg1"/>
                </a:solidFill>
                <a:latin typeface="Constantia"/>
                <a:cs typeface="Constantia"/>
              </a:rPr>
              <a:t>policy.</a:t>
            </a:r>
            <a:endParaRPr sz="20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26390" marR="369570" indent="-314325">
              <a:lnSpc>
                <a:spcPct val="100000"/>
              </a:lnSpc>
              <a:buClr>
                <a:srgbClr val="0070C0"/>
              </a:buClr>
              <a:buSzPct val="97000"/>
              <a:buFontTx/>
              <a:buChar char="►"/>
              <a:tabLst>
                <a:tab pos="366395" algn="l"/>
                <a:tab pos="367030" algn="l"/>
              </a:tabLst>
            </a:pPr>
            <a:r>
              <a:rPr dirty="0">
                <a:solidFill>
                  <a:schemeClr val="bg1"/>
                </a:solidFill>
              </a:rPr>
              <a:t>	</a:t>
            </a:r>
            <a:r>
              <a:rPr sz="2000" spc="-25" dirty="0">
                <a:solidFill>
                  <a:schemeClr val="bg1"/>
                </a:solidFill>
                <a:latin typeface="Constantia"/>
                <a:cs typeface="Constantia"/>
              </a:rPr>
              <a:t>Encourage</a:t>
            </a:r>
            <a:r>
              <a:rPr sz="2000" spc="-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2000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child</a:t>
            </a:r>
            <a:r>
              <a:rPr sz="200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Constantia"/>
                <a:cs typeface="Constantia"/>
              </a:rPr>
              <a:t>to</a:t>
            </a:r>
            <a:r>
              <a:rPr sz="2000" spc="-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be</a:t>
            </a:r>
            <a:r>
              <a:rPr sz="2000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regular</a:t>
            </a:r>
            <a:r>
              <a:rPr sz="2000" spc="-10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sz="200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5">
                <a:solidFill>
                  <a:schemeClr val="bg1"/>
                </a:solidFill>
                <a:latin typeface="Constantia"/>
                <a:cs typeface="Constantia"/>
              </a:rPr>
              <a:t>punctual</a:t>
            </a:r>
            <a:r>
              <a:rPr sz="2000" spc="6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endParaRPr lang="en-US" sz="2000" spc="65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26390" marR="369570" indent="-314325">
              <a:lnSpc>
                <a:spcPct val="100000"/>
              </a:lnSpc>
              <a:buClr>
                <a:srgbClr val="0070C0"/>
              </a:buClr>
              <a:buSzPct val="97000"/>
              <a:tabLst>
                <a:tab pos="366395" algn="l"/>
                <a:tab pos="367030" algn="l"/>
              </a:tabLst>
            </a:pPr>
            <a:r>
              <a:rPr lang="en-US" sz="2000" spc="65" dirty="0" smtClean="0">
                <a:solidFill>
                  <a:schemeClr val="bg1"/>
                </a:solidFill>
                <a:latin typeface="Constantia"/>
                <a:cs typeface="Constantia"/>
              </a:rPr>
              <a:t>     </a:t>
            </a:r>
            <a:r>
              <a:rPr sz="2000" spc="-5" smtClean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r>
              <a:rPr sz="2000" spc="-10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attending </a:t>
            </a:r>
            <a:r>
              <a:rPr sz="2000" spc="-48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2000"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school.</a:t>
            </a:r>
            <a:endParaRPr sz="20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302260" indent="-290195">
              <a:lnSpc>
                <a:spcPct val="100000"/>
              </a:lnSpc>
              <a:spcBef>
                <a:spcPts val="5"/>
              </a:spcBef>
              <a:buClr>
                <a:srgbClr val="0070C0"/>
              </a:buClr>
              <a:buSzPct val="97000"/>
              <a:buFontTx/>
              <a:buChar char="►"/>
              <a:tabLst>
                <a:tab pos="302895" algn="l"/>
              </a:tabLst>
            </a:pPr>
            <a:r>
              <a:rPr sz="2000" spc="-25" dirty="0">
                <a:solidFill>
                  <a:schemeClr val="bg1"/>
                </a:solidFill>
                <a:latin typeface="Constantia"/>
                <a:cs typeface="Constantia"/>
              </a:rPr>
              <a:t>No</a:t>
            </a:r>
            <a:r>
              <a:rPr sz="2000"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half</a:t>
            </a:r>
            <a:r>
              <a:rPr sz="2000" spc="2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Constantia"/>
                <a:cs typeface="Constantia"/>
              </a:rPr>
              <a:t>day</a:t>
            </a:r>
            <a:r>
              <a:rPr sz="2000"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bg1"/>
                </a:solidFill>
                <a:latin typeface="Constantia"/>
                <a:cs typeface="Constantia"/>
              </a:rPr>
              <a:t>is</a:t>
            </a:r>
            <a:r>
              <a:rPr sz="2000" spc="-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Constantia"/>
                <a:cs typeface="Constantia"/>
              </a:rPr>
              <a:t>allowed</a:t>
            </a:r>
            <a:r>
              <a:rPr sz="200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Constantia"/>
                <a:cs typeface="Constantia"/>
              </a:rPr>
              <a:t>to</a:t>
            </a:r>
            <a:r>
              <a:rPr sz="2000"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Constantia"/>
                <a:cs typeface="Constantia"/>
              </a:rPr>
              <a:t>any</a:t>
            </a:r>
            <a:r>
              <a:rPr sz="2000"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child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unless</a:t>
            </a:r>
            <a:r>
              <a:rPr sz="2000" spc="-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nstantia"/>
                <a:cs typeface="Constantia"/>
              </a:rPr>
              <a:t>there</a:t>
            </a:r>
            <a:r>
              <a:rPr sz="2000" spc="-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chemeClr val="bg1"/>
                </a:solidFill>
                <a:latin typeface="Constantia"/>
                <a:cs typeface="Constantia"/>
              </a:rPr>
              <a:t>is</a:t>
            </a:r>
            <a:r>
              <a:rPr sz="2000" spc="-8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nstantia"/>
                <a:cs typeface="Constantia"/>
              </a:rPr>
              <a:t>an</a:t>
            </a:r>
            <a:r>
              <a:rPr sz="2000" spc="-7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000" spc="-30" dirty="0">
                <a:solidFill>
                  <a:schemeClr val="bg1"/>
                </a:solidFill>
                <a:latin typeface="Constantia"/>
                <a:cs typeface="Constantia"/>
              </a:rPr>
              <a:t>emergency.</a:t>
            </a:r>
            <a:endParaRPr sz="200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pic>
        <p:nvPicPr>
          <p:cNvPr id="32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1000" y="0"/>
            <a:ext cx="1142999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552000" cy="2124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905" cy="2034539"/>
            <a:chOff x="-822" y="0"/>
            <a:chExt cx="9145905" cy="2034539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795540"/>
              <a:ext cx="9139174" cy="12388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56175" y="816813"/>
              <a:ext cx="4687823" cy="1122984"/>
            </a:xfrm>
            <a:prstGeom prst="rect">
              <a:avLst/>
            </a:prstGeom>
          </p:spPr>
        </p:pic>
      </p:grpSp>
      <p:pic>
        <p:nvPicPr>
          <p:cNvPr id="44034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9" name="object 19"/>
          <p:cNvGrpSpPr/>
          <p:nvPr/>
        </p:nvGrpSpPr>
        <p:grpSpPr>
          <a:xfrm>
            <a:off x="0" y="6050283"/>
            <a:ext cx="9144000" cy="807717"/>
            <a:chOff x="0" y="6050279"/>
            <a:chExt cx="9144000" cy="807717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0" y="6071616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grpSp>
        <p:nvGrpSpPr>
          <p:cNvPr id="26" name="object 11"/>
          <p:cNvGrpSpPr/>
          <p:nvPr/>
        </p:nvGrpSpPr>
        <p:grpSpPr>
          <a:xfrm>
            <a:off x="448055" y="0"/>
            <a:ext cx="7983220" cy="1537335"/>
            <a:chOff x="448055" y="0"/>
            <a:chExt cx="7983220" cy="1537335"/>
          </a:xfrm>
        </p:grpSpPr>
        <p:pic>
          <p:nvPicPr>
            <p:cNvPr id="27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8055" y="18288"/>
              <a:ext cx="1518920" cy="1518919"/>
            </a:xfrm>
            <a:prstGeom prst="rect">
              <a:avLst/>
            </a:prstGeom>
          </p:spPr>
        </p:pic>
        <p:pic>
          <p:nvPicPr>
            <p:cNvPr id="28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3127" y="213359"/>
              <a:ext cx="1142999" cy="1143000"/>
            </a:xfrm>
            <a:prstGeom prst="rect">
              <a:avLst/>
            </a:prstGeom>
          </p:spPr>
        </p:pic>
        <p:pic>
          <p:nvPicPr>
            <p:cNvPr id="29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44512" y="0"/>
              <a:ext cx="1286255" cy="880872"/>
            </a:xfrm>
            <a:prstGeom prst="rect">
              <a:avLst/>
            </a:prstGeom>
          </p:spPr>
        </p:pic>
      </p:grpSp>
      <p:pic>
        <p:nvPicPr>
          <p:cNvPr id="33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96000" y="1524000"/>
            <a:ext cx="2304288" cy="198424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90800" y="609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Parent on Campus</a:t>
            </a:r>
            <a:endParaRPr lang="en-US" sz="28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5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24000" y="2895600"/>
            <a:ext cx="2895600" cy="87782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38200" y="1371600"/>
            <a:ext cx="518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1600" spc="-70" dirty="0" smtClean="0">
                <a:solidFill>
                  <a:schemeClr val="bg1"/>
                </a:solidFill>
                <a:latin typeface="Constantia"/>
                <a:cs typeface="Constantia"/>
              </a:rPr>
              <a:t>We  </a:t>
            </a:r>
            <a:r>
              <a:rPr lang="en-US" sz="1600" spc="-15" dirty="0" smtClean="0">
                <a:solidFill>
                  <a:schemeClr val="bg1"/>
                </a:solidFill>
                <a:latin typeface="Constantia"/>
                <a:cs typeface="Constantia"/>
              </a:rPr>
              <a:t>strongly</a:t>
            </a:r>
            <a:r>
              <a:rPr lang="en-US" sz="1600" spc="-5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believe</a:t>
            </a:r>
            <a:r>
              <a:rPr lang="en-US" sz="1600" spc="-6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that</a:t>
            </a:r>
            <a:r>
              <a:rPr lang="en-US" sz="1600" spc="-4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5" dirty="0" smtClean="0">
                <a:solidFill>
                  <a:schemeClr val="bg1"/>
                </a:solidFill>
                <a:latin typeface="Constantia"/>
                <a:cs typeface="Constantia"/>
              </a:rPr>
              <a:t>Holistic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Development</a:t>
            </a:r>
            <a:r>
              <a:rPr lang="en-US" sz="1600" spc="-8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of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students</a:t>
            </a:r>
            <a:r>
              <a:rPr lang="en-US" sz="1600" spc="-3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is based</a:t>
            </a:r>
            <a:r>
              <a:rPr lang="en-US" sz="1600" spc="-6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on</a:t>
            </a:r>
            <a:r>
              <a:rPr lang="en-US" sz="1600" spc="-4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4</a:t>
            </a:r>
            <a:r>
              <a:rPr lang="en-US" sz="1600" spc="-2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pillars</a:t>
            </a:r>
            <a:r>
              <a:rPr lang="en-US" sz="1600" spc="-5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: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Student,</a:t>
            </a:r>
            <a:r>
              <a:rPr lang="en-US" sz="1600" spc="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Parent,</a:t>
            </a:r>
            <a:r>
              <a:rPr lang="en-US" sz="1600" spc="-5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25" dirty="0" smtClean="0">
                <a:solidFill>
                  <a:schemeClr val="bg1"/>
                </a:solidFill>
                <a:latin typeface="Constantia"/>
                <a:cs typeface="Constantia"/>
              </a:rPr>
              <a:t>Teacher</a:t>
            </a:r>
            <a:r>
              <a:rPr lang="en-US" sz="1600" spc="-11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lang="en-US" sz="1600" spc="-1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School. </a:t>
            </a:r>
            <a:r>
              <a:rPr lang="en-US" sz="1600" spc="-170" dirty="0" smtClean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lang="en-US" sz="1600" spc="-6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f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ur</a:t>
            </a:r>
            <a:r>
              <a:rPr lang="en-US" sz="1600" spc="-15" dirty="0" smtClean="0">
                <a:solidFill>
                  <a:schemeClr val="bg1"/>
                </a:solidFill>
                <a:latin typeface="Constantia"/>
                <a:cs typeface="Constantia"/>
              </a:rPr>
              <a:t>th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er</a:t>
            </a:r>
            <a:r>
              <a:rPr lang="en-US" sz="1600" spc="-8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5" dirty="0" smtClean="0">
                <a:solidFill>
                  <a:schemeClr val="bg1"/>
                </a:solidFill>
                <a:latin typeface="Constantia"/>
                <a:cs typeface="Constantia"/>
              </a:rPr>
              <a:t>st</a:t>
            </a:r>
            <a:r>
              <a:rPr lang="en-US" sz="1600" spc="-20" dirty="0" smtClean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lang="en-US" sz="1600" spc="5" dirty="0" smtClean="0">
                <a:solidFill>
                  <a:schemeClr val="bg1"/>
                </a:solidFill>
                <a:latin typeface="Constantia"/>
                <a:cs typeface="Constantia"/>
              </a:rPr>
              <a:t>n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g</a:t>
            </a:r>
            <a:r>
              <a:rPr lang="en-US" sz="1600" spc="-20" dirty="0" smtClean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lang="en-US" sz="1600" spc="-15" dirty="0" smtClean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en</a:t>
            </a:r>
            <a:r>
              <a:rPr lang="en-US" sz="1600" spc="-2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lang="en-US" sz="1600" spc="-15" dirty="0" smtClean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lang="en-US" sz="1600" spc="-5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5" dirty="0" smtClean="0">
                <a:solidFill>
                  <a:schemeClr val="bg1"/>
                </a:solidFill>
                <a:latin typeface="Constantia"/>
                <a:cs typeface="Constantia"/>
              </a:rPr>
              <a:t>bon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lang="en-US" sz="1600" spc="-6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5" dirty="0" smtClean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f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all</a:t>
            </a:r>
            <a:r>
              <a:rPr lang="en-US" sz="1600" spc="-5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5" dirty="0" smtClean="0">
                <a:solidFill>
                  <a:schemeClr val="bg1"/>
                </a:solidFill>
                <a:latin typeface="Constantia"/>
                <a:cs typeface="Constantia"/>
              </a:rPr>
              <a:t>st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lang="en-US" sz="1600" spc="-55" dirty="0" smtClean="0">
                <a:solidFill>
                  <a:schemeClr val="bg1"/>
                </a:solidFill>
                <a:latin typeface="Constantia"/>
                <a:cs typeface="Constantia"/>
              </a:rPr>
              <a:t>k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lang="en-US" sz="1600" spc="-15" dirty="0" smtClean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lang="en-US" sz="1600" spc="5" dirty="0" smtClean="0">
                <a:solidFill>
                  <a:schemeClr val="bg1"/>
                </a:solidFill>
                <a:latin typeface="Constantia"/>
                <a:cs typeface="Constantia"/>
              </a:rPr>
              <a:t>o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l</a:t>
            </a:r>
            <a:r>
              <a:rPr lang="en-US" sz="1600" spc="5" dirty="0" smtClean="0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lang="en-US" sz="1600" spc="5" dirty="0" smtClean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lang="en-US" sz="1600" spc="-35" dirty="0" smtClean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,</a:t>
            </a:r>
            <a:r>
              <a:rPr lang="en-US" sz="1600" spc="-2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0" dirty="0" smtClean="0">
                <a:solidFill>
                  <a:schemeClr val="bg1"/>
                </a:solidFill>
                <a:latin typeface="Constantia"/>
                <a:cs typeface="Constantia"/>
              </a:rPr>
              <a:t>w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lang="en-US" sz="1600" spc="-7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5" dirty="0" smtClean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lang="en-US" sz="1600" spc="-20" dirty="0" smtClean="0">
                <a:solidFill>
                  <a:schemeClr val="bg1"/>
                </a:solidFill>
                <a:latin typeface="Constantia"/>
                <a:cs typeface="Constantia"/>
              </a:rPr>
              <a:t>r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lang="en-US" sz="1600" spc="-20" dirty="0" smtClean="0">
                <a:solidFill>
                  <a:schemeClr val="bg1"/>
                </a:solidFill>
                <a:latin typeface="Constantia"/>
                <a:cs typeface="Constantia"/>
              </a:rPr>
              <a:t>b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y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introduce</a:t>
            </a:r>
            <a:r>
              <a:rPr lang="en-US" sz="1600" spc="-12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lang="en-US" sz="1600" spc="-2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“</a:t>
            </a:r>
            <a:r>
              <a:rPr lang="en-US" sz="1400" spc="-10" dirty="0" smtClean="0">
                <a:solidFill>
                  <a:schemeClr val="bg1"/>
                </a:solidFill>
                <a:latin typeface="Constantia"/>
                <a:cs typeface="Constantia"/>
              </a:rPr>
              <a:t>Parent</a:t>
            </a:r>
            <a:r>
              <a:rPr lang="en-US" sz="1600" spc="-10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on</a:t>
            </a:r>
            <a:r>
              <a:rPr lang="en-US" sz="1600" spc="-3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Campus”</a:t>
            </a:r>
            <a:r>
              <a:rPr lang="en-US" sz="1600" spc="-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25" dirty="0" smtClean="0">
                <a:solidFill>
                  <a:schemeClr val="bg1"/>
                </a:solidFill>
                <a:latin typeface="Constantia"/>
                <a:cs typeface="Constantia"/>
              </a:rPr>
              <a:t>policy.</a:t>
            </a:r>
            <a:endParaRPr lang="en-US" sz="1600" dirty="0" smtClean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24200" y="388620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870835" algn="r"/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In short, </a:t>
            </a:r>
            <a:r>
              <a:rPr lang="en-US" sz="1600" spc="-15" dirty="0" smtClean="0">
                <a:solidFill>
                  <a:schemeClr val="bg1"/>
                </a:solidFill>
                <a:latin typeface="Constantia"/>
                <a:cs typeface="Constantia"/>
              </a:rPr>
              <a:t>everyday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one </a:t>
            </a:r>
          </a:p>
          <a:p>
            <a:pPr marL="12700" marR="2870835" algn="r">
              <a:lnSpc>
                <a:spcPct val="100000"/>
              </a:lnSpc>
            </a:pP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parent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can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come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and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be present in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the </a:t>
            </a:r>
            <a:r>
              <a:rPr lang="en-US" sz="1600" spc="-44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school</a:t>
            </a:r>
            <a:r>
              <a:rPr lang="en-US" sz="1600" spc="-7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campus</a:t>
            </a:r>
            <a:r>
              <a:rPr lang="en-US" sz="1600" spc="-5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before</a:t>
            </a:r>
            <a:r>
              <a:rPr lang="en-US" sz="1600" spc="-9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lang="en-US" sz="1600" spc="-5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start</a:t>
            </a:r>
            <a:r>
              <a:rPr lang="en-US" sz="1600" spc="-8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of</a:t>
            </a:r>
            <a:r>
              <a:rPr lang="en-US" sz="1600" spc="2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lang="en-US" sz="1600" spc="-7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school</a:t>
            </a:r>
            <a:r>
              <a:rPr lang="en-US" sz="1600" spc="-4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till</a:t>
            </a:r>
            <a:r>
              <a:rPr lang="en-US" sz="1600" spc="-2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lang="en-US" sz="1600" spc="-7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end</a:t>
            </a:r>
            <a:r>
              <a:rPr lang="en-US" sz="1600" spc="-6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of</a:t>
            </a:r>
            <a:r>
              <a:rPr lang="en-US" sz="1600" spc="2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the </a:t>
            </a:r>
            <a:r>
              <a:rPr lang="en-US" sz="1600" spc="-44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school.</a:t>
            </a:r>
            <a:endParaRPr lang="en-US" sz="1600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 marR="2675255" algn="r">
              <a:lnSpc>
                <a:spcPct val="100000"/>
              </a:lnSpc>
              <a:spcBef>
                <a:spcPts val="5"/>
              </a:spcBef>
            </a:pP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This</a:t>
            </a:r>
            <a:r>
              <a:rPr lang="en-US" sz="1600" spc="-8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will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 not</a:t>
            </a:r>
            <a:r>
              <a:rPr lang="en-US" sz="1600" spc="-10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only</a:t>
            </a:r>
            <a:r>
              <a:rPr lang="en-US" sz="1600" spc="-114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enhance</a:t>
            </a:r>
            <a:r>
              <a:rPr lang="en-US" sz="1600" spc="-9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lang="en-US" sz="1600" spc="-5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trust</a:t>
            </a:r>
            <a:r>
              <a:rPr lang="en-US" sz="1600" spc="-5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between</a:t>
            </a:r>
            <a:r>
              <a:rPr lang="en-US" sz="1600" spc="-6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parents</a:t>
            </a:r>
            <a:r>
              <a:rPr lang="en-US" sz="1600" spc="-8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lang="en-US" sz="1600" spc="-3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school </a:t>
            </a:r>
            <a:r>
              <a:rPr lang="en-US" sz="1600" spc="-44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but will </a:t>
            </a:r>
            <a:r>
              <a:rPr lang="en-US" sz="1600" spc="-20" dirty="0" smtClean="0">
                <a:solidFill>
                  <a:schemeClr val="bg1"/>
                </a:solidFill>
                <a:latin typeface="Constantia"/>
                <a:cs typeface="Constantia"/>
              </a:rPr>
              <a:t>prove to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an </a:t>
            </a:r>
            <a:r>
              <a:rPr lang="en-US" sz="1600" spc="-5" dirty="0" smtClean="0">
                <a:solidFill>
                  <a:schemeClr val="bg1"/>
                </a:solidFill>
                <a:latin typeface="Constantia"/>
                <a:cs typeface="Constantia"/>
              </a:rPr>
              <a:t>important </a:t>
            </a:r>
            <a:r>
              <a:rPr lang="en-US" sz="1600" spc="-15" dirty="0" smtClean="0">
                <a:solidFill>
                  <a:schemeClr val="bg1"/>
                </a:solidFill>
                <a:latin typeface="Constantia"/>
                <a:cs typeface="Constantia"/>
              </a:rPr>
              <a:t>step towards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fostering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a </a:t>
            </a:r>
            <a:r>
              <a:rPr lang="en-US" sz="1600" spc="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spc="-10" dirty="0" smtClean="0">
                <a:solidFill>
                  <a:schemeClr val="bg1"/>
                </a:solidFill>
                <a:latin typeface="Constantia"/>
                <a:cs typeface="Constantia"/>
              </a:rPr>
              <a:t>relationship</a:t>
            </a:r>
            <a:r>
              <a:rPr lang="en-US" sz="1600" spc="-7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of</a:t>
            </a:r>
            <a:r>
              <a:rPr lang="en-US" sz="1600" spc="-30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tantia"/>
                <a:cs typeface="Constantia"/>
              </a:rPr>
              <a:t>confidence.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905" cy="2000885"/>
            <a:chOff x="-822" y="0"/>
            <a:chExt cx="9145905" cy="2000885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758977"/>
              <a:ext cx="9139174" cy="12419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56175" y="780237"/>
              <a:ext cx="4687823" cy="112298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90727" y="4349496"/>
            <a:ext cx="3826510" cy="1610995"/>
            <a:chOff x="490727" y="4349496"/>
            <a:chExt cx="3826510" cy="161099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2063" y="4370882"/>
              <a:ext cx="3805174" cy="158927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9871" y="4358640"/>
              <a:ext cx="3785616" cy="156972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5299" y="4354068"/>
              <a:ext cx="3794760" cy="1579245"/>
            </a:xfrm>
            <a:custGeom>
              <a:avLst/>
              <a:gdLst/>
              <a:ahLst/>
              <a:cxnLst/>
              <a:rect l="l" t="t" r="r" b="b"/>
              <a:pathLst>
                <a:path w="3794760" h="1579245">
                  <a:moveTo>
                    <a:pt x="0" y="1578863"/>
                  </a:moveTo>
                  <a:lnTo>
                    <a:pt x="3794760" y="1578863"/>
                  </a:lnTo>
                  <a:lnTo>
                    <a:pt x="3794760" y="0"/>
                  </a:lnTo>
                  <a:lnTo>
                    <a:pt x="0" y="0"/>
                  </a:lnTo>
                  <a:lnTo>
                    <a:pt x="0" y="1578863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058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5" name="object 15"/>
          <p:cNvGrpSpPr/>
          <p:nvPr/>
        </p:nvGrpSpPr>
        <p:grpSpPr>
          <a:xfrm>
            <a:off x="0" y="0"/>
            <a:ext cx="9144000" cy="6857996"/>
            <a:chOff x="0" y="0"/>
            <a:chExt cx="9144000" cy="6857996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8055" y="18288"/>
              <a:ext cx="1518920" cy="15189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3127" y="213359"/>
              <a:ext cx="1142999" cy="11430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44511" y="0"/>
              <a:ext cx="1286255" cy="8808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9200" y="1524000"/>
              <a:ext cx="1572768" cy="22524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43200" y="3276600"/>
              <a:ext cx="1816608" cy="22951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1767" y="1786127"/>
              <a:ext cx="3712464" cy="21427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01767" y="4002023"/>
              <a:ext cx="3712464" cy="20452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28" name="object 10"/>
          <p:cNvSpPr txBox="1">
            <a:spLocks/>
          </p:cNvSpPr>
          <p:nvPr/>
        </p:nvSpPr>
        <p:spPr>
          <a:xfrm>
            <a:off x="-2133600" y="457200"/>
            <a:ext cx="9017253" cy="636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11065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2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Parent</a:t>
            </a:r>
            <a:r>
              <a:rPr kumimoji="0" lang="en-US" sz="4000" b="1" i="0" u="none" strike="noStrike" kern="0" cap="none" spc="-2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1" i="0" u="none" strike="noStrike" kern="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on</a:t>
            </a:r>
            <a:r>
              <a:rPr kumimoji="0" lang="en-US" sz="4000" b="1" i="0" u="none" strike="noStrike" kern="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campus</a:t>
            </a:r>
            <a:endParaRPr kumimoji="0" lang="en-US" sz="4000" b="1" i="0" u="none" strike="noStrike" kern="0" cap="none" spc="-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3999" cy="1027414"/>
            <a:chOff x="0" y="0"/>
            <a:chExt cx="9143999" cy="102741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2581656" y="1786127"/>
            <a:ext cx="3999229" cy="2499360"/>
            <a:chOff x="2572511" y="1786127"/>
            <a:chExt cx="3999229" cy="2499360"/>
          </a:xfrm>
        </p:grpSpPr>
        <p:sp>
          <p:nvSpPr>
            <p:cNvPr id="19" name="object 19"/>
            <p:cNvSpPr/>
            <p:nvPr/>
          </p:nvSpPr>
          <p:spPr>
            <a:xfrm>
              <a:off x="3642360" y="1786127"/>
              <a:ext cx="1929764" cy="500380"/>
            </a:xfrm>
            <a:custGeom>
              <a:avLst/>
              <a:gdLst/>
              <a:ahLst/>
              <a:cxnLst/>
              <a:rect l="l" t="t" r="r" b="b"/>
              <a:pathLst>
                <a:path w="1929764" h="500380">
                  <a:moveTo>
                    <a:pt x="1846072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416560"/>
                  </a:lnTo>
                  <a:lnTo>
                    <a:pt x="6552" y="448972"/>
                  </a:lnTo>
                  <a:lnTo>
                    <a:pt x="24415" y="475456"/>
                  </a:lnTo>
                  <a:lnTo>
                    <a:pt x="50899" y="493319"/>
                  </a:lnTo>
                  <a:lnTo>
                    <a:pt x="83312" y="499872"/>
                  </a:lnTo>
                  <a:lnTo>
                    <a:pt x="1846072" y="499872"/>
                  </a:lnTo>
                  <a:lnTo>
                    <a:pt x="1878484" y="493319"/>
                  </a:lnTo>
                  <a:lnTo>
                    <a:pt x="1904968" y="475456"/>
                  </a:lnTo>
                  <a:lnTo>
                    <a:pt x="1922831" y="448972"/>
                  </a:lnTo>
                  <a:lnTo>
                    <a:pt x="1929384" y="416560"/>
                  </a:lnTo>
                  <a:lnTo>
                    <a:pt x="1929384" y="83312"/>
                  </a:lnTo>
                  <a:lnTo>
                    <a:pt x="1922831" y="50899"/>
                  </a:lnTo>
                  <a:lnTo>
                    <a:pt x="1904968" y="24415"/>
                  </a:lnTo>
                  <a:lnTo>
                    <a:pt x="1878484" y="6552"/>
                  </a:lnTo>
                  <a:lnTo>
                    <a:pt x="1846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42360" y="1786127"/>
              <a:ext cx="1929764" cy="500380"/>
            </a:xfrm>
            <a:custGeom>
              <a:avLst/>
              <a:gdLst/>
              <a:ahLst/>
              <a:cxnLst/>
              <a:rect l="l" t="t" r="r" b="b"/>
              <a:pathLst>
                <a:path w="1929764" h="500380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1846072" y="0"/>
                  </a:lnTo>
                  <a:lnTo>
                    <a:pt x="1878484" y="6552"/>
                  </a:lnTo>
                  <a:lnTo>
                    <a:pt x="1904968" y="24415"/>
                  </a:lnTo>
                  <a:lnTo>
                    <a:pt x="1922831" y="50899"/>
                  </a:lnTo>
                  <a:lnTo>
                    <a:pt x="1929384" y="83312"/>
                  </a:lnTo>
                  <a:lnTo>
                    <a:pt x="1929384" y="416560"/>
                  </a:lnTo>
                  <a:lnTo>
                    <a:pt x="1922831" y="448972"/>
                  </a:lnTo>
                  <a:lnTo>
                    <a:pt x="1904968" y="475456"/>
                  </a:lnTo>
                  <a:lnTo>
                    <a:pt x="1878484" y="493319"/>
                  </a:lnTo>
                  <a:lnTo>
                    <a:pt x="1846072" y="499872"/>
                  </a:lnTo>
                  <a:lnTo>
                    <a:pt x="83312" y="499872"/>
                  </a:lnTo>
                  <a:lnTo>
                    <a:pt x="50899" y="493319"/>
                  </a:lnTo>
                  <a:lnTo>
                    <a:pt x="24415" y="475456"/>
                  </a:lnTo>
                  <a:lnTo>
                    <a:pt x="6552" y="448972"/>
                  </a:lnTo>
                  <a:lnTo>
                    <a:pt x="0" y="416560"/>
                  </a:lnTo>
                  <a:lnTo>
                    <a:pt x="0" y="83312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85259" y="2287523"/>
              <a:ext cx="103505" cy="428625"/>
            </a:xfrm>
            <a:custGeom>
              <a:avLst/>
              <a:gdLst/>
              <a:ahLst/>
              <a:cxnLst/>
              <a:rect l="l" t="t" r="r" b="b"/>
              <a:pathLst>
                <a:path w="103504" h="428625">
                  <a:moveTo>
                    <a:pt x="7112" y="332613"/>
                  </a:moveTo>
                  <a:lnTo>
                    <a:pt x="1015" y="336168"/>
                  </a:lnTo>
                  <a:lnTo>
                    <a:pt x="0" y="339978"/>
                  </a:lnTo>
                  <a:lnTo>
                    <a:pt x="51688" y="428625"/>
                  </a:lnTo>
                  <a:lnTo>
                    <a:pt x="59020" y="416051"/>
                  </a:lnTo>
                  <a:lnTo>
                    <a:pt x="45338" y="416051"/>
                  </a:lnTo>
                  <a:lnTo>
                    <a:pt x="45338" y="392629"/>
                  </a:lnTo>
                  <a:lnTo>
                    <a:pt x="10921" y="333628"/>
                  </a:lnTo>
                  <a:lnTo>
                    <a:pt x="7112" y="332613"/>
                  </a:lnTo>
                  <a:close/>
                </a:path>
                <a:path w="103504" h="428625">
                  <a:moveTo>
                    <a:pt x="45338" y="392629"/>
                  </a:moveTo>
                  <a:lnTo>
                    <a:pt x="45338" y="416051"/>
                  </a:lnTo>
                  <a:lnTo>
                    <a:pt x="58038" y="416051"/>
                  </a:lnTo>
                  <a:lnTo>
                    <a:pt x="58038" y="412876"/>
                  </a:lnTo>
                  <a:lnTo>
                    <a:pt x="46227" y="412876"/>
                  </a:lnTo>
                  <a:lnTo>
                    <a:pt x="51688" y="403515"/>
                  </a:lnTo>
                  <a:lnTo>
                    <a:pt x="45338" y="392629"/>
                  </a:lnTo>
                  <a:close/>
                </a:path>
                <a:path w="103504" h="428625">
                  <a:moveTo>
                    <a:pt x="96265" y="332613"/>
                  </a:moveTo>
                  <a:lnTo>
                    <a:pt x="92455" y="333628"/>
                  </a:lnTo>
                  <a:lnTo>
                    <a:pt x="58038" y="392629"/>
                  </a:lnTo>
                  <a:lnTo>
                    <a:pt x="58038" y="416051"/>
                  </a:lnTo>
                  <a:lnTo>
                    <a:pt x="59020" y="416051"/>
                  </a:lnTo>
                  <a:lnTo>
                    <a:pt x="103377" y="339978"/>
                  </a:lnTo>
                  <a:lnTo>
                    <a:pt x="102362" y="336168"/>
                  </a:lnTo>
                  <a:lnTo>
                    <a:pt x="96265" y="332613"/>
                  </a:lnTo>
                  <a:close/>
                </a:path>
                <a:path w="103504" h="428625">
                  <a:moveTo>
                    <a:pt x="51688" y="403515"/>
                  </a:moveTo>
                  <a:lnTo>
                    <a:pt x="46227" y="412876"/>
                  </a:lnTo>
                  <a:lnTo>
                    <a:pt x="57150" y="412876"/>
                  </a:lnTo>
                  <a:lnTo>
                    <a:pt x="51688" y="403515"/>
                  </a:lnTo>
                  <a:close/>
                </a:path>
                <a:path w="103504" h="428625">
                  <a:moveTo>
                    <a:pt x="58038" y="392629"/>
                  </a:moveTo>
                  <a:lnTo>
                    <a:pt x="51688" y="403515"/>
                  </a:lnTo>
                  <a:lnTo>
                    <a:pt x="57150" y="412876"/>
                  </a:lnTo>
                  <a:lnTo>
                    <a:pt x="58038" y="412876"/>
                  </a:lnTo>
                  <a:lnTo>
                    <a:pt x="58038" y="392629"/>
                  </a:lnTo>
                  <a:close/>
                </a:path>
                <a:path w="103504" h="428625">
                  <a:moveTo>
                    <a:pt x="58038" y="0"/>
                  </a:moveTo>
                  <a:lnTo>
                    <a:pt x="45338" y="0"/>
                  </a:lnTo>
                  <a:lnTo>
                    <a:pt x="45338" y="392629"/>
                  </a:lnTo>
                  <a:lnTo>
                    <a:pt x="51688" y="403515"/>
                  </a:lnTo>
                  <a:lnTo>
                    <a:pt x="58038" y="392629"/>
                  </a:lnTo>
                  <a:lnTo>
                    <a:pt x="58038" y="0"/>
                  </a:lnTo>
                  <a:close/>
                </a:path>
              </a:pathLst>
            </a:custGeom>
            <a:solidFill>
              <a:srgbClr val="055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72511" y="2715767"/>
              <a:ext cx="3999229" cy="713740"/>
            </a:xfrm>
            <a:custGeom>
              <a:avLst/>
              <a:gdLst/>
              <a:ahLst/>
              <a:cxnLst/>
              <a:rect l="l" t="t" r="r" b="b"/>
              <a:pathLst>
                <a:path w="3999229" h="713739">
                  <a:moveTo>
                    <a:pt x="3880104" y="0"/>
                  </a:moveTo>
                  <a:lnTo>
                    <a:pt x="118871" y="0"/>
                  </a:lnTo>
                  <a:lnTo>
                    <a:pt x="72598" y="9340"/>
                  </a:lnTo>
                  <a:lnTo>
                    <a:pt x="34813" y="34813"/>
                  </a:lnTo>
                  <a:lnTo>
                    <a:pt x="9340" y="72598"/>
                  </a:lnTo>
                  <a:lnTo>
                    <a:pt x="0" y="118872"/>
                  </a:lnTo>
                  <a:lnTo>
                    <a:pt x="0" y="594360"/>
                  </a:lnTo>
                  <a:lnTo>
                    <a:pt x="9340" y="640633"/>
                  </a:lnTo>
                  <a:lnTo>
                    <a:pt x="34813" y="678418"/>
                  </a:lnTo>
                  <a:lnTo>
                    <a:pt x="72598" y="703891"/>
                  </a:lnTo>
                  <a:lnTo>
                    <a:pt x="118871" y="713232"/>
                  </a:lnTo>
                  <a:lnTo>
                    <a:pt x="3880104" y="713232"/>
                  </a:lnTo>
                  <a:lnTo>
                    <a:pt x="3926377" y="703891"/>
                  </a:lnTo>
                  <a:lnTo>
                    <a:pt x="3964162" y="678418"/>
                  </a:lnTo>
                  <a:lnTo>
                    <a:pt x="3989635" y="640633"/>
                  </a:lnTo>
                  <a:lnTo>
                    <a:pt x="3998976" y="594360"/>
                  </a:lnTo>
                  <a:lnTo>
                    <a:pt x="3998976" y="118872"/>
                  </a:lnTo>
                  <a:lnTo>
                    <a:pt x="3989635" y="72598"/>
                  </a:lnTo>
                  <a:lnTo>
                    <a:pt x="3964162" y="34813"/>
                  </a:lnTo>
                  <a:lnTo>
                    <a:pt x="3926377" y="9340"/>
                  </a:lnTo>
                  <a:lnTo>
                    <a:pt x="3880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72511" y="2715767"/>
              <a:ext cx="3999229" cy="713740"/>
            </a:xfrm>
            <a:custGeom>
              <a:avLst/>
              <a:gdLst/>
              <a:ahLst/>
              <a:cxnLst/>
              <a:rect l="l" t="t" r="r" b="b"/>
              <a:pathLst>
                <a:path w="3999229" h="713739">
                  <a:moveTo>
                    <a:pt x="0" y="118872"/>
                  </a:moveTo>
                  <a:lnTo>
                    <a:pt x="9340" y="72598"/>
                  </a:lnTo>
                  <a:lnTo>
                    <a:pt x="34813" y="34813"/>
                  </a:lnTo>
                  <a:lnTo>
                    <a:pt x="72598" y="9340"/>
                  </a:lnTo>
                  <a:lnTo>
                    <a:pt x="118871" y="0"/>
                  </a:lnTo>
                  <a:lnTo>
                    <a:pt x="3880104" y="0"/>
                  </a:lnTo>
                  <a:lnTo>
                    <a:pt x="3926377" y="9340"/>
                  </a:lnTo>
                  <a:lnTo>
                    <a:pt x="3964162" y="34813"/>
                  </a:lnTo>
                  <a:lnTo>
                    <a:pt x="3989635" y="72598"/>
                  </a:lnTo>
                  <a:lnTo>
                    <a:pt x="3998976" y="118872"/>
                  </a:lnTo>
                  <a:lnTo>
                    <a:pt x="3998976" y="594360"/>
                  </a:lnTo>
                  <a:lnTo>
                    <a:pt x="3989635" y="640633"/>
                  </a:lnTo>
                  <a:lnTo>
                    <a:pt x="3964162" y="678418"/>
                  </a:lnTo>
                  <a:lnTo>
                    <a:pt x="3926377" y="703891"/>
                  </a:lnTo>
                  <a:lnTo>
                    <a:pt x="3880104" y="713232"/>
                  </a:lnTo>
                  <a:lnTo>
                    <a:pt x="118871" y="713232"/>
                  </a:lnTo>
                  <a:lnTo>
                    <a:pt x="72598" y="703891"/>
                  </a:lnTo>
                  <a:lnTo>
                    <a:pt x="34813" y="678418"/>
                  </a:lnTo>
                  <a:lnTo>
                    <a:pt x="9340" y="640633"/>
                  </a:lnTo>
                  <a:lnTo>
                    <a:pt x="0" y="594360"/>
                  </a:lnTo>
                  <a:lnTo>
                    <a:pt x="0" y="118872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48936" y="3430523"/>
              <a:ext cx="103505" cy="428625"/>
            </a:xfrm>
            <a:custGeom>
              <a:avLst/>
              <a:gdLst/>
              <a:ahLst/>
              <a:cxnLst/>
              <a:rect l="l" t="t" r="r" b="b"/>
              <a:pathLst>
                <a:path w="103504" h="428625">
                  <a:moveTo>
                    <a:pt x="7112" y="332486"/>
                  </a:moveTo>
                  <a:lnTo>
                    <a:pt x="4190" y="334137"/>
                  </a:lnTo>
                  <a:lnTo>
                    <a:pt x="1142" y="335914"/>
                  </a:lnTo>
                  <a:lnTo>
                    <a:pt x="0" y="339851"/>
                  </a:lnTo>
                  <a:lnTo>
                    <a:pt x="51435" y="428625"/>
                  </a:lnTo>
                  <a:lnTo>
                    <a:pt x="58844" y="416051"/>
                  </a:lnTo>
                  <a:lnTo>
                    <a:pt x="45085" y="416051"/>
                  </a:lnTo>
                  <a:lnTo>
                    <a:pt x="45178" y="392427"/>
                  </a:lnTo>
                  <a:lnTo>
                    <a:pt x="11049" y="333501"/>
                  </a:lnTo>
                  <a:lnTo>
                    <a:pt x="7112" y="332486"/>
                  </a:lnTo>
                  <a:close/>
                </a:path>
                <a:path w="103504" h="428625">
                  <a:moveTo>
                    <a:pt x="45178" y="392427"/>
                  </a:moveTo>
                  <a:lnTo>
                    <a:pt x="45085" y="416051"/>
                  </a:lnTo>
                  <a:lnTo>
                    <a:pt x="57785" y="416051"/>
                  </a:lnTo>
                  <a:lnTo>
                    <a:pt x="57797" y="412876"/>
                  </a:lnTo>
                  <a:lnTo>
                    <a:pt x="45974" y="412876"/>
                  </a:lnTo>
                  <a:lnTo>
                    <a:pt x="51537" y="403406"/>
                  </a:lnTo>
                  <a:lnTo>
                    <a:pt x="45178" y="392427"/>
                  </a:lnTo>
                  <a:close/>
                </a:path>
                <a:path w="103504" h="428625">
                  <a:moveTo>
                    <a:pt x="96392" y="332739"/>
                  </a:moveTo>
                  <a:lnTo>
                    <a:pt x="92455" y="333756"/>
                  </a:lnTo>
                  <a:lnTo>
                    <a:pt x="57878" y="392614"/>
                  </a:lnTo>
                  <a:lnTo>
                    <a:pt x="57785" y="416051"/>
                  </a:lnTo>
                  <a:lnTo>
                    <a:pt x="58844" y="416051"/>
                  </a:lnTo>
                  <a:lnTo>
                    <a:pt x="101726" y="343281"/>
                  </a:lnTo>
                  <a:lnTo>
                    <a:pt x="103504" y="340232"/>
                  </a:lnTo>
                  <a:lnTo>
                    <a:pt x="102488" y="336295"/>
                  </a:lnTo>
                  <a:lnTo>
                    <a:pt x="96392" y="332739"/>
                  </a:lnTo>
                  <a:close/>
                </a:path>
                <a:path w="103504" h="428625">
                  <a:moveTo>
                    <a:pt x="51537" y="403406"/>
                  </a:moveTo>
                  <a:lnTo>
                    <a:pt x="45974" y="412876"/>
                  </a:lnTo>
                  <a:lnTo>
                    <a:pt x="57023" y="412876"/>
                  </a:lnTo>
                  <a:lnTo>
                    <a:pt x="51537" y="403406"/>
                  </a:lnTo>
                  <a:close/>
                </a:path>
                <a:path w="103504" h="428625">
                  <a:moveTo>
                    <a:pt x="57878" y="392614"/>
                  </a:moveTo>
                  <a:lnTo>
                    <a:pt x="51537" y="403406"/>
                  </a:lnTo>
                  <a:lnTo>
                    <a:pt x="57023" y="412876"/>
                  </a:lnTo>
                  <a:lnTo>
                    <a:pt x="57797" y="412876"/>
                  </a:lnTo>
                  <a:lnTo>
                    <a:pt x="57878" y="392614"/>
                  </a:lnTo>
                  <a:close/>
                </a:path>
                <a:path w="103504" h="428625">
                  <a:moveTo>
                    <a:pt x="59436" y="0"/>
                  </a:moveTo>
                  <a:lnTo>
                    <a:pt x="46736" y="0"/>
                  </a:lnTo>
                  <a:lnTo>
                    <a:pt x="45412" y="333501"/>
                  </a:lnTo>
                  <a:lnTo>
                    <a:pt x="45286" y="392614"/>
                  </a:lnTo>
                  <a:lnTo>
                    <a:pt x="51537" y="403406"/>
                  </a:lnTo>
                  <a:lnTo>
                    <a:pt x="57878" y="392614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55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42360" y="3858767"/>
              <a:ext cx="1716405" cy="426720"/>
            </a:xfrm>
            <a:custGeom>
              <a:avLst/>
              <a:gdLst/>
              <a:ahLst/>
              <a:cxnLst/>
              <a:rect l="l" t="t" r="r" b="b"/>
              <a:pathLst>
                <a:path w="1716404" h="426720">
                  <a:moveTo>
                    <a:pt x="1644903" y="0"/>
                  </a:moveTo>
                  <a:lnTo>
                    <a:pt x="71119" y="0"/>
                  </a:lnTo>
                  <a:lnTo>
                    <a:pt x="43451" y="5593"/>
                  </a:lnTo>
                  <a:lnTo>
                    <a:pt x="20843" y="20843"/>
                  </a:lnTo>
                  <a:lnTo>
                    <a:pt x="5593" y="43451"/>
                  </a:lnTo>
                  <a:lnTo>
                    <a:pt x="0" y="71119"/>
                  </a:lnTo>
                  <a:lnTo>
                    <a:pt x="0" y="355599"/>
                  </a:lnTo>
                  <a:lnTo>
                    <a:pt x="5593" y="383268"/>
                  </a:lnTo>
                  <a:lnTo>
                    <a:pt x="20843" y="405876"/>
                  </a:lnTo>
                  <a:lnTo>
                    <a:pt x="43451" y="421126"/>
                  </a:lnTo>
                  <a:lnTo>
                    <a:pt x="71119" y="426719"/>
                  </a:lnTo>
                  <a:lnTo>
                    <a:pt x="1644903" y="426719"/>
                  </a:lnTo>
                  <a:lnTo>
                    <a:pt x="1672572" y="421126"/>
                  </a:lnTo>
                  <a:lnTo>
                    <a:pt x="1695180" y="405876"/>
                  </a:lnTo>
                  <a:lnTo>
                    <a:pt x="1710430" y="383268"/>
                  </a:lnTo>
                  <a:lnTo>
                    <a:pt x="1716024" y="355599"/>
                  </a:lnTo>
                  <a:lnTo>
                    <a:pt x="1716024" y="71119"/>
                  </a:lnTo>
                  <a:lnTo>
                    <a:pt x="1710430" y="43451"/>
                  </a:lnTo>
                  <a:lnTo>
                    <a:pt x="1695180" y="20843"/>
                  </a:lnTo>
                  <a:lnTo>
                    <a:pt x="1672572" y="5593"/>
                  </a:lnTo>
                  <a:lnTo>
                    <a:pt x="1644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42360" y="3858767"/>
              <a:ext cx="1716405" cy="426720"/>
            </a:xfrm>
            <a:custGeom>
              <a:avLst/>
              <a:gdLst/>
              <a:ahLst/>
              <a:cxnLst/>
              <a:rect l="l" t="t" r="r" b="b"/>
              <a:pathLst>
                <a:path w="1716404" h="426720">
                  <a:moveTo>
                    <a:pt x="0" y="71119"/>
                  </a:moveTo>
                  <a:lnTo>
                    <a:pt x="5593" y="43451"/>
                  </a:lnTo>
                  <a:lnTo>
                    <a:pt x="20843" y="20843"/>
                  </a:lnTo>
                  <a:lnTo>
                    <a:pt x="43451" y="5593"/>
                  </a:lnTo>
                  <a:lnTo>
                    <a:pt x="71119" y="0"/>
                  </a:lnTo>
                  <a:lnTo>
                    <a:pt x="1644903" y="0"/>
                  </a:lnTo>
                  <a:lnTo>
                    <a:pt x="1672572" y="5593"/>
                  </a:lnTo>
                  <a:lnTo>
                    <a:pt x="1695180" y="20843"/>
                  </a:lnTo>
                  <a:lnTo>
                    <a:pt x="1710430" y="43451"/>
                  </a:lnTo>
                  <a:lnTo>
                    <a:pt x="1716024" y="71119"/>
                  </a:lnTo>
                  <a:lnTo>
                    <a:pt x="1716024" y="355599"/>
                  </a:lnTo>
                  <a:lnTo>
                    <a:pt x="1710430" y="383268"/>
                  </a:lnTo>
                  <a:lnTo>
                    <a:pt x="1695180" y="405876"/>
                  </a:lnTo>
                  <a:lnTo>
                    <a:pt x="1672572" y="421126"/>
                  </a:lnTo>
                  <a:lnTo>
                    <a:pt x="1644903" y="426719"/>
                  </a:lnTo>
                  <a:lnTo>
                    <a:pt x="71119" y="426719"/>
                  </a:lnTo>
                  <a:lnTo>
                    <a:pt x="43451" y="421126"/>
                  </a:lnTo>
                  <a:lnTo>
                    <a:pt x="20843" y="405876"/>
                  </a:lnTo>
                  <a:lnTo>
                    <a:pt x="5593" y="383268"/>
                  </a:lnTo>
                  <a:lnTo>
                    <a:pt x="0" y="355599"/>
                  </a:lnTo>
                  <a:lnTo>
                    <a:pt x="0" y="71119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22879" y="1871853"/>
            <a:ext cx="3303904" cy="2005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7290">
              <a:lnSpc>
                <a:spcPct val="100000"/>
              </a:lnSpc>
              <a:spcBef>
                <a:spcPts val="100"/>
              </a:spcBef>
            </a:pPr>
            <a:r>
              <a:rPr lang="en-US" spc="-25" dirty="0" smtClean="0">
                <a:latin typeface="Constantia"/>
                <a:cs typeface="Constantia"/>
              </a:rPr>
              <a:t>     Educator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Constantia"/>
              <a:cs typeface="Constantia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endParaRPr lang="en-US" sz="1800" spc="-20" dirty="0" smtClean="0">
              <a:latin typeface="Constantia"/>
              <a:cs typeface="Constantia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lang="en-US" spc="-20" dirty="0" smtClean="0">
                <a:latin typeface="Constantia"/>
                <a:cs typeface="Constantia"/>
              </a:rPr>
              <a:t>       </a:t>
            </a:r>
            <a:r>
              <a:rPr sz="1800" spc="-20" smtClean="0">
                <a:latin typeface="Constantia"/>
                <a:cs typeface="Constantia"/>
              </a:rPr>
              <a:t>P</a:t>
            </a:r>
            <a:r>
              <a:rPr lang="en-US" sz="1800" spc="-210" dirty="0" smtClean="0">
                <a:latin typeface="Constantia"/>
                <a:cs typeface="Constantia"/>
              </a:rPr>
              <a:t>re - </a:t>
            </a:r>
            <a:r>
              <a:rPr lang="en-US" spc="-210" dirty="0" smtClean="0">
                <a:latin typeface="Constantia"/>
                <a:cs typeface="Constantia"/>
              </a:rPr>
              <a:t>Primary  </a:t>
            </a:r>
            <a:r>
              <a:rPr sz="1800" spc="-5" smtClean="0">
                <a:latin typeface="Constantia"/>
                <a:cs typeface="Constantia"/>
              </a:rPr>
              <a:t>Co-ordinator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Constantia"/>
              <a:cs typeface="Constant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560385" y="5059489"/>
            <a:ext cx="5523865" cy="454659"/>
            <a:chOff x="1560385" y="5059489"/>
            <a:chExt cx="5523865" cy="454659"/>
          </a:xfrm>
        </p:grpSpPr>
        <p:sp>
          <p:nvSpPr>
            <p:cNvPr id="29" name="object 29"/>
            <p:cNvSpPr/>
            <p:nvPr/>
          </p:nvSpPr>
          <p:spPr>
            <a:xfrm>
              <a:off x="1572767" y="5071872"/>
              <a:ext cx="1499870" cy="429895"/>
            </a:xfrm>
            <a:custGeom>
              <a:avLst/>
              <a:gdLst/>
              <a:ahLst/>
              <a:cxnLst/>
              <a:rect l="l" t="t" r="r" b="b"/>
              <a:pathLst>
                <a:path w="1499870" h="429895">
                  <a:moveTo>
                    <a:pt x="1427988" y="0"/>
                  </a:moveTo>
                  <a:lnTo>
                    <a:pt x="71627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358139"/>
                  </a:lnTo>
                  <a:lnTo>
                    <a:pt x="5637" y="385994"/>
                  </a:lnTo>
                  <a:lnTo>
                    <a:pt x="21002" y="408765"/>
                  </a:lnTo>
                  <a:lnTo>
                    <a:pt x="43773" y="424130"/>
                  </a:lnTo>
                  <a:lnTo>
                    <a:pt x="71627" y="429767"/>
                  </a:lnTo>
                  <a:lnTo>
                    <a:pt x="1427988" y="429767"/>
                  </a:lnTo>
                  <a:lnTo>
                    <a:pt x="1455842" y="424130"/>
                  </a:lnTo>
                  <a:lnTo>
                    <a:pt x="1478613" y="408765"/>
                  </a:lnTo>
                  <a:lnTo>
                    <a:pt x="1493978" y="385994"/>
                  </a:lnTo>
                  <a:lnTo>
                    <a:pt x="1499615" y="358139"/>
                  </a:lnTo>
                  <a:lnTo>
                    <a:pt x="1499615" y="71627"/>
                  </a:lnTo>
                  <a:lnTo>
                    <a:pt x="1493978" y="43773"/>
                  </a:lnTo>
                  <a:lnTo>
                    <a:pt x="1478613" y="21002"/>
                  </a:lnTo>
                  <a:lnTo>
                    <a:pt x="1455842" y="5637"/>
                  </a:lnTo>
                  <a:lnTo>
                    <a:pt x="1427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72767" y="5071872"/>
              <a:ext cx="1499870" cy="429895"/>
            </a:xfrm>
            <a:custGeom>
              <a:avLst/>
              <a:gdLst/>
              <a:ahLst/>
              <a:cxnLst/>
              <a:rect l="l" t="t" r="r" b="b"/>
              <a:pathLst>
                <a:path w="1499870" h="429895">
                  <a:moveTo>
                    <a:pt x="0" y="71627"/>
                  </a:moveTo>
                  <a:lnTo>
                    <a:pt x="5637" y="43773"/>
                  </a:lnTo>
                  <a:lnTo>
                    <a:pt x="21002" y="21002"/>
                  </a:lnTo>
                  <a:lnTo>
                    <a:pt x="43773" y="5637"/>
                  </a:lnTo>
                  <a:lnTo>
                    <a:pt x="71627" y="0"/>
                  </a:lnTo>
                  <a:lnTo>
                    <a:pt x="1427988" y="0"/>
                  </a:lnTo>
                  <a:lnTo>
                    <a:pt x="1455842" y="5637"/>
                  </a:lnTo>
                  <a:lnTo>
                    <a:pt x="1478613" y="21002"/>
                  </a:lnTo>
                  <a:lnTo>
                    <a:pt x="1493978" y="43773"/>
                  </a:lnTo>
                  <a:lnTo>
                    <a:pt x="1499615" y="71627"/>
                  </a:lnTo>
                  <a:lnTo>
                    <a:pt x="1499615" y="358139"/>
                  </a:lnTo>
                  <a:lnTo>
                    <a:pt x="1493978" y="385994"/>
                  </a:lnTo>
                  <a:lnTo>
                    <a:pt x="1478613" y="408765"/>
                  </a:lnTo>
                  <a:lnTo>
                    <a:pt x="1455842" y="424130"/>
                  </a:lnTo>
                  <a:lnTo>
                    <a:pt x="1427988" y="429767"/>
                  </a:lnTo>
                  <a:lnTo>
                    <a:pt x="71627" y="429767"/>
                  </a:lnTo>
                  <a:lnTo>
                    <a:pt x="43773" y="424130"/>
                  </a:lnTo>
                  <a:lnTo>
                    <a:pt x="21002" y="408765"/>
                  </a:lnTo>
                  <a:lnTo>
                    <a:pt x="5637" y="385994"/>
                  </a:lnTo>
                  <a:lnTo>
                    <a:pt x="0" y="358139"/>
                  </a:lnTo>
                  <a:lnTo>
                    <a:pt x="0" y="71627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15000" y="5071872"/>
              <a:ext cx="1356360" cy="429895"/>
            </a:xfrm>
            <a:custGeom>
              <a:avLst/>
              <a:gdLst/>
              <a:ahLst/>
              <a:cxnLst/>
              <a:rect l="l" t="t" r="r" b="b"/>
              <a:pathLst>
                <a:path w="1356359" h="429895">
                  <a:moveTo>
                    <a:pt x="1284731" y="0"/>
                  </a:moveTo>
                  <a:lnTo>
                    <a:pt x="71627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358139"/>
                  </a:lnTo>
                  <a:lnTo>
                    <a:pt x="5637" y="385994"/>
                  </a:lnTo>
                  <a:lnTo>
                    <a:pt x="21002" y="408765"/>
                  </a:lnTo>
                  <a:lnTo>
                    <a:pt x="43773" y="424130"/>
                  </a:lnTo>
                  <a:lnTo>
                    <a:pt x="71627" y="429767"/>
                  </a:lnTo>
                  <a:lnTo>
                    <a:pt x="1284731" y="429767"/>
                  </a:lnTo>
                  <a:lnTo>
                    <a:pt x="1312586" y="424130"/>
                  </a:lnTo>
                  <a:lnTo>
                    <a:pt x="1335357" y="408765"/>
                  </a:lnTo>
                  <a:lnTo>
                    <a:pt x="1350722" y="385994"/>
                  </a:lnTo>
                  <a:lnTo>
                    <a:pt x="1356359" y="358139"/>
                  </a:lnTo>
                  <a:lnTo>
                    <a:pt x="1356359" y="71627"/>
                  </a:lnTo>
                  <a:lnTo>
                    <a:pt x="1350722" y="43773"/>
                  </a:lnTo>
                  <a:lnTo>
                    <a:pt x="1335357" y="21002"/>
                  </a:lnTo>
                  <a:lnTo>
                    <a:pt x="1312586" y="5637"/>
                  </a:lnTo>
                  <a:lnTo>
                    <a:pt x="1284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715000" y="5071872"/>
              <a:ext cx="1356360" cy="429895"/>
            </a:xfrm>
            <a:custGeom>
              <a:avLst/>
              <a:gdLst/>
              <a:ahLst/>
              <a:cxnLst/>
              <a:rect l="l" t="t" r="r" b="b"/>
              <a:pathLst>
                <a:path w="1356359" h="429895">
                  <a:moveTo>
                    <a:pt x="0" y="71627"/>
                  </a:moveTo>
                  <a:lnTo>
                    <a:pt x="5637" y="43773"/>
                  </a:lnTo>
                  <a:lnTo>
                    <a:pt x="21002" y="21002"/>
                  </a:lnTo>
                  <a:lnTo>
                    <a:pt x="43773" y="5637"/>
                  </a:lnTo>
                  <a:lnTo>
                    <a:pt x="71627" y="0"/>
                  </a:lnTo>
                  <a:lnTo>
                    <a:pt x="1284731" y="0"/>
                  </a:lnTo>
                  <a:lnTo>
                    <a:pt x="1312586" y="5637"/>
                  </a:lnTo>
                  <a:lnTo>
                    <a:pt x="1335357" y="21002"/>
                  </a:lnTo>
                  <a:lnTo>
                    <a:pt x="1350722" y="43773"/>
                  </a:lnTo>
                  <a:lnTo>
                    <a:pt x="1356359" y="71627"/>
                  </a:lnTo>
                  <a:lnTo>
                    <a:pt x="1356359" y="358139"/>
                  </a:lnTo>
                  <a:lnTo>
                    <a:pt x="1350722" y="385994"/>
                  </a:lnTo>
                  <a:lnTo>
                    <a:pt x="1335357" y="408765"/>
                  </a:lnTo>
                  <a:lnTo>
                    <a:pt x="1312586" y="424130"/>
                  </a:lnTo>
                  <a:lnTo>
                    <a:pt x="1284731" y="429767"/>
                  </a:lnTo>
                  <a:lnTo>
                    <a:pt x="71627" y="429767"/>
                  </a:lnTo>
                  <a:lnTo>
                    <a:pt x="43773" y="424130"/>
                  </a:lnTo>
                  <a:lnTo>
                    <a:pt x="21002" y="408765"/>
                  </a:lnTo>
                  <a:lnTo>
                    <a:pt x="5637" y="385994"/>
                  </a:lnTo>
                  <a:lnTo>
                    <a:pt x="0" y="358139"/>
                  </a:lnTo>
                  <a:lnTo>
                    <a:pt x="0" y="71627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166230" y="5092446"/>
            <a:ext cx="457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nstantia"/>
                <a:cs typeface="Constantia"/>
              </a:rPr>
              <a:t>R</a:t>
            </a:r>
            <a:r>
              <a:rPr sz="1800" spc="-10" dirty="0">
                <a:latin typeface="Constantia"/>
                <a:cs typeface="Constantia"/>
              </a:rPr>
              <a:t>S</a:t>
            </a:r>
            <a:r>
              <a:rPr sz="1800" dirty="0">
                <a:latin typeface="Constantia"/>
                <a:cs typeface="Constantia"/>
              </a:rPr>
              <a:t>D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06320" y="4290059"/>
            <a:ext cx="2246630" cy="784225"/>
          </a:xfrm>
          <a:custGeom>
            <a:avLst/>
            <a:gdLst/>
            <a:ahLst/>
            <a:cxnLst/>
            <a:rect l="l" t="t" r="r" b="b"/>
            <a:pathLst>
              <a:path w="2246629" h="784225">
                <a:moveTo>
                  <a:pt x="103378" y="695579"/>
                </a:moveTo>
                <a:lnTo>
                  <a:pt x="102362" y="691642"/>
                </a:lnTo>
                <a:lnTo>
                  <a:pt x="99314" y="689864"/>
                </a:lnTo>
                <a:lnTo>
                  <a:pt x="96393" y="688086"/>
                </a:lnTo>
                <a:lnTo>
                  <a:pt x="92456" y="689102"/>
                </a:lnTo>
                <a:lnTo>
                  <a:pt x="90678" y="692150"/>
                </a:lnTo>
                <a:lnTo>
                  <a:pt x="57759" y="747903"/>
                </a:lnTo>
                <a:lnTo>
                  <a:pt x="59309" y="426720"/>
                </a:lnTo>
                <a:lnTo>
                  <a:pt x="46609" y="426720"/>
                </a:lnTo>
                <a:lnTo>
                  <a:pt x="45059" y="747674"/>
                </a:lnTo>
                <a:lnTo>
                  <a:pt x="12623" y="691642"/>
                </a:lnTo>
                <a:lnTo>
                  <a:pt x="11049" y="688721"/>
                </a:lnTo>
                <a:lnTo>
                  <a:pt x="7112" y="687705"/>
                </a:lnTo>
                <a:lnTo>
                  <a:pt x="4064" y="689483"/>
                </a:lnTo>
                <a:lnTo>
                  <a:pt x="1016" y="691134"/>
                </a:lnTo>
                <a:lnTo>
                  <a:pt x="0" y="695071"/>
                </a:lnTo>
                <a:lnTo>
                  <a:pt x="1778" y="698119"/>
                </a:lnTo>
                <a:lnTo>
                  <a:pt x="51308" y="783971"/>
                </a:lnTo>
                <a:lnTo>
                  <a:pt x="58699" y="771398"/>
                </a:lnTo>
                <a:lnTo>
                  <a:pt x="101600" y="698500"/>
                </a:lnTo>
                <a:lnTo>
                  <a:pt x="103378" y="695579"/>
                </a:lnTo>
                <a:close/>
              </a:path>
              <a:path w="2246629" h="784225">
                <a:moveTo>
                  <a:pt x="2246122" y="340233"/>
                </a:moveTo>
                <a:lnTo>
                  <a:pt x="2245106" y="336296"/>
                </a:lnTo>
                <a:lnTo>
                  <a:pt x="2239010" y="332740"/>
                </a:lnTo>
                <a:lnTo>
                  <a:pt x="2235073" y="333756"/>
                </a:lnTo>
                <a:lnTo>
                  <a:pt x="2200491" y="392620"/>
                </a:lnTo>
                <a:lnTo>
                  <a:pt x="2202053" y="0"/>
                </a:lnTo>
                <a:lnTo>
                  <a:pt x="2189353" y="0"/>
                </a:lnTo>
                <a:lnTo>
                  <a:pt x="2188019" y="333502"/>
                </a:lnTo>
                <a:lnTo>
                  <a:pt x="2187892" y="392607"/>
                </a:lnTo>
                <a:lnTo>
                  <a:pt x="2187791" y="392430"/>
                </a:lnTo>
                <a:lnTo>
                  <a:pt x="2153666" y="333502"/>
                </a:lnTo>
                <a:lnTo>
                  <a:pt x="2149729" y="332486"/>
                </a:lnTo>
                <a:lnTo>
                  <a:pt x="2146808" y="334137"/>
                </a:lnTo>
                <a:lnTo>
                  <a:pt x="2143760" y="335915"/>
                </a:lnTo>
                <a:lnTo>
                  <a:pt x="2142617" y="339852"/>
                </a:lnTo>
                <a:lnTo>
                  <a:pt x="2194052" y="428625"/>
                </a:lnTo>
                <a:lnTo>
                  <a:pt x="2201456" y="416052"/>
                </a:lnTo>
                <a:lnTo>
                  <a:pt x="2244344" y="343281"/>
                </a:lnTo>
                <a:lnTo>
                  <a:pt x="2246122" y="340233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793875" y="5092446"/>
            <a:ext cx="850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D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e</a:t>
            </a:r>
            <a:r>
              <a:rPr sz="1800" spc="10" dirty="0">
                <a:latin typeface="Constantia"/>
                <a:cs typeface="Constantia"/>
              </a:rPr>
              <a:t>c</a:t>
            </a:r>
            <a:r>
              <a:rPr sz="1800" spc="-40" dirty="0">
                <a:latin typeface="Constantia"/>
                <a:cs typeface="Constantia"/>
              </a:rPr>
              <a:t>t</a:t>
            </a:r>
            <a:r>
              <a:rPr sz="1800" spc="5" dirty="0">
                <a:latin typeface="Constantia"/>
                <a:cs typeface="Constantia"/>
              </a:rPr>
              <a:t>o</a:t>
            </a:r>
            <a:r>
              <a:rPr sz="1800" dirty="0">
                <a:latin typeface="Constantia"/>
                <a:cs typeface="Constantia"/>
              </a:rPr>
              <a:t>r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353055" y="4712208"/>
            <a:ext cx="3989070" cy="361950"/>
            <a:chOff x="2353055" y="4712208"/>
            <a:chExt cx="3989070" cy="361950"/>
          </a:xfrm>
        </p:grpSpPr>
        <p:sp>
          <p:nvSpPr>
            <p:cNvPr id="37" name="object 37"/>
            <p:cNvSpPr/>
            <p:nvPr/>
          </p:nvSpPr>
          <p:spPr>
            <a:xfrm>
              <a:off x="2357627" y="4716780"/>
              <a:ext cx="3929379" cy="1905"/>
            </a:xfrm>
            <a:custGeom>
              <a:avLst/>
              <a:gdLst/>
              <a:ahLst/>
              <a:cxnLst/>
              <a:rect l="l" t="t" r="r" b="b"/>
              <a:pathLst>
                <a:path w="3929379" h="1904">
                  <a:moveTo>
                    <a:pt x="0" y="0"/>
                  </a:moveTo>
                  <a:lnTo>
                    <a:pt x="3929126" y="1524"/>
                  </a:lnTo>
                </a:path>
              </a:pathLst>
            </a:custGeom>
            <a:ln w="9144">
              <a:solidFill>
                <a:srgbClr val="055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38240" y="4716780"/>
              <a:ext cx="103505" cy="357505"/>
            </a:xfrm>
            <a:custGeom>
              <a:avLst/>
              <a:gdLst/>
              <a:ahLst/>
              <a:cxnLst/>
              <a:rect l="l" t="t" r="r" b="b"/>
              <a:pathLst>
                <a:path w="103504" h="357504">
                  <a:moveTo>
                    <a:pt x="7112" y="260985"/>
                  </a:moveTo>
                  <a:lnTo>
                    <a:pt x="4063" y="262763"/>
                  </a:lnTo>
                  <a:lnTo>
                    <a:pt x="1015" y="264414"/>
                  </a:lnTo>
                  <a:lnTo>
                    <a:pt x="0" y="268351"/>
                  </a:lnTo>
                  <a:lnTo>
                    <a:pt x="1777" y="271399"/>
                  </a:lnTo>
                  <a:lnTo>
                    <a:pt x="51308" y="357251"/>
                  </a:lnTo>
                  <a:lnTo>
                    <a:pt x="58706" y="344678"/>
                  </a:lnTo>
                  <a:lnTo>
                    <a:pt x="44958" y="344551"/>
                  </a:lnTo>
                  <a:lnTo>
                    <a:pt x="45071" y="320954"/>
                  </a:lnTo>
                  <a:lnTo>
                    <a:pt x="12631" y="264922"/>
                  </a:lnTo>
                  <a:lnTo>
                    <a:pt x="11049" y="262001"/>
                  </a:lnTo>
                  <a:lnTo>
                    <a:pt x="7112" y="260985"/>
                  </a:lnTo>
                  <a:close/>
                </a:path>
                <a:path w="103504" h="357504">
                  <a:moveTo>
                    <a:pt x="45071" y="320954"/>
                  </a:moveTo>
                  <a:lnTo>
                    <a:pt x="44958" y="344551"/>
                  </a:lnTo>
                  <a:lnTo>
                    <a:pt x="57658" y="344678"/>
                  </a:lnTo>
                  <a:lnTo>
                    <a:pt x="57673" y="341376"/>
                  </a:lnTo>
                  <a:lnTo>
                    <a:pt x="45847" y="341376"/>
                  </a:lnTo>
                  <a:lnTo>
                    <a:pt x="51424" y="331927"/>
                  </a:lnTo>
                  <a:lnTo>
                    <a:pt x="45071" y="320954"/>
                  </a:lnTo>
                  <a:close/>
                </a:path>
                <a:path w="103504" h="357504">
                  <a:moveTo>
                    <a:pt x="96393" y="261366"/>
                  </a:moveTo>
                  <a:lnTo>
                    <a:pt x="92456" y="262382"/>
                  </a:lnTo>
                  <a:lnTo>
                    <a:pt x="90677" y="265430"/>
                  </a:lnTo>
                  <a:lnTo>
                    <a:pt x="57770" y="321176"/>
                  </a:lnTo>
                  <a:lnTo>
                    <a:pt x="57658" y="344678"/>
                  </a:lnTo>
                  <a:lnTo>
                    <a:pt x="58706" y="344678"/>
                  </a:lnTo>
                  <a:lnTo>
                    <a:pt x="101600" y="271780"/>
                  </a:lnTo>
                  <a:lnTo>
                    <a:pt x="103377" y="268859"/>
                  </a:lnTo>
                  <a:lnTo>
                    <a:pt x="102362" y="264922"/>
                  </a:lnTo>
                  <a:lnTo>
                    <a:pt x="99313" y="263144"/>
                  </a:lnTo>
                  <a:lnTo>
                    <a:pt x="96393" y="261366"/>
                  </a:lnTo>
                  <a:close/>
                </a:path>
                <a:path w="103504" h="357504">
                  <a:moveTo>
                    <a:pt x="51424" y="331927"/>
                  </a:moveTo>
                  <a:lnTo>
                    <a:pt x="45847" y="341376"/>
                  </a:lnTo>
                  <a:lnTo>
                    <a:pt x="56896" y="341376"/>
                  </a:lnTo>
                  <a:lnTo>
                    <a:pt x="51424" y="331927"/>
                  </a:lnTo>
                  <a:close/>
                </a:path>
                <a:path w="103504" h="357504">
                  <a:moveTo>
                    <a:pt x="57770" y="321176"/>
                  </a:moveTo>
                  <a:lnTo>
                    <a:pt x="51424" y="331927"/>
                  </a:lnTo>
                  <a:lnTo>
                    <a:pt x="56896" y="341376"/>
                  </a:lnTo>
                  <a:lnTo>
                    <a:pt x="57673" y="341376"/>
                  </a:lnTo>
                  <a:lnTo>
                    <a:pt x="57770" y="321176"/>
                  </a:lnTo>
                  <a:close/>
                </a:path>
                <a:path w="103504" h="357504">
                  <a:moveTo>
                    <a:pt x="59309" y="0"/>
                  </a:moveTo>
                  <a:lnTo>
                    <a:pt x="46609" y="0"/>
                  </a:lnTo>
                  <a:lnTo>
                    <a:pt x="45071" y="320954"/>
                  </a:lnTo>
                  <a:lnTo>
                    <a:pt x="51424" y="331927"/>
                  </a:lnTo>
                  <a:lnTo>
                    <a:pt x="57770" y="321176"/>
                  </a:lnTo>
                  <a:lnTo>
                    <a:pt x="59309" y="0"/>
                  </a:lnTo>
                  <a:close/>
                </a:path>
              </a:pathLst>
            </a:custGeom>
            <a:solidFill>
              <a:srgbClr val="055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Rectangle 38"/>
          <p:cNvSpPr/>
          <p:nvPr/>
        </p:nvSpPr>
        <p:spPr>
          <a:xfrm>
            <a:off x="3810000" y="3886200"/>
            <a:ext cx="16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5435">
              <a:lnSpc>
                <a:spcPct val="100000"/>
              </a:lnSpc>
            </a:pPr>
            <a:r>
              <a:rPr lang="en-US" dirty="0" smtClean="0">
                <a:latin typeface="Constantia"/>
                <a:cs typeface="Constantia"/>
              </a:rPr>
              <a:t>Principal</a:t>
            </a:r>
            <a:endParaRPr lang="en-US" dirty="0">
              <a:latin typeface="Constantia"/>
              <a:cs typeface="Constantia"/>
            </a:endParaRPr>
          </a:p>
        </p:txBody>
      </p:sp>
      <p:pic>
        <p:nvPicPr>
          <p:cNvPr id="46082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" name="object 10"/>
          <p:cNvSpPr txBox="1">
            <a:spLocks/>
          </p:cNvSpPr>
          <p:nvPr/>
        </p:nvSpPr>
        <p:spPr>
          <a:xfrm>
            <a:off x="1981200" y="381000"/>
            <a:ext cx="49752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Complaint</a:t>
            </a:r>
            <a:r>
              <a:rPr kumimoji="0" lang="en-US" sz="3200" b="0" i="0" u="none" strike="noStrike" kern="0" cap="none" spc="-5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3200" b="0" i="0" u="none" strike="noStrike" kern="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Handling</a:t>
            </a:r>
            <a:r>
              <a:rPr kumimoji="0" lang="en-US" sz="3200" b="0" i="0" u="none" strike="noStrike" kern="0" cap="none" spc="7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32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System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  <p:pic>
        <p:nvPicPr>
          <p:cNvPr id="55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" y="0"/>
            <a:ext cx="1142999" cy="1143000"/>
          </a:xfrm>
          <a:prstGeom prst="rect">
            <a:avLst/>
          </a:prstGeom>
        </p:spPr>
      </p:pic>
      <p:pic>
        <p:nvPicPr>
          <p:cNvPr id="5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53657" y="0"/>
            <a:ext cx="1286255" cy="880872"/>
          </a:xfrm>
          <a:prstGeom prst="rect">
            <a:avLst/>
          </a:prstGeom>
        </p:spPr>
      </p:pic>
      <p:grpSp>
        <p:nvGrpSpPr>
          <p:cNvPr id="57" name="object 11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58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59" name="object 13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pic>
        <p:nvPicPr>
          <p:cNvPr id="46083" name="Picture 3" descr="C:\Users\USER\Desktop\C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1066800"/>
            <a:ext cx="60198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584" cy="1878964"/>
            <a:chOff x="-822" y="0"/>
            <a:chExt cx="9145584" cy="1878964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902233"/>
              <a:ext cx="9139174" cy="976731"/>
            </a:xfrm>
            <a:prstGeom prst="rect">
              <a:avLst/>
            </a:prstGeom>
          </p:spPr>
        </p:pic>
      </p:grpSp>
      <p:pic>
        <p:nvPicPr>
          <p:cNvPr id="47106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object 19"/>
          <p:cNvSpPr txBox="1"/>
          <p:nvPr/>
        </p:nvSpPr>
        <p:spPr>
          <a:xfrm>
            <a:off x="1295400" y="1600200"/>
            <a:ext cx="6781800" cy="3450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6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600" b="1" spc="5" smtClean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1600" b="1" spc="-9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tantia"/>
                <a:cs typeface="Constantia"/>
              </a:rPr>
              <a:t>complaint</a:t>
            </a:r>
            <a:r>
              <a:rPr sz="1600" b="1"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can</a:t>
            </a:r>
            <a:r>
              <a:rPr sz="1600" b="1" spc="-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be</a:t>
            </a:r>
            <a:r>
              <a:rPr sz="1600" b="1" spc="-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r>
              <a:rPr sz="1600" b="1" spc="-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1600" b="1" spc="-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mode</a:t>
            </a:r>
            <a:r>
              <a:rPr sz="1600" b="1" spc="-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of</a:t>
            </a:r>
            <a:r>
              <a:rPr sz="1600" b="1" spc="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tantia"/>
                <a:cs typeface="Constantia"/>
              </a:rPr>
              <a:t>e-mail</a:t>
            </a:r>
            <a:r>
              <a:rPr sz="1600" b="1"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sz="1600" b="1" spc="-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tantia"/>
                <a:cs typeface="Constantia"/>
              </a:rPr>
              <a:t>in</a:t>
            </a:r>
            <a:r>
              <a:rPr sz="1600" b="1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10" dirty="0">
                <a:solidFill>
                  <a:schemeClr val="bg1"/>
                </a:solidFill>
                <a:latin typeface="Constantia"/>
                <a:cs typeface="Constantia"/>
              </a:rPr>
              <a:t>written</a:t>
            </a:r>
            <a:r>
              <a:rPr sz="1600" b="1" spc="-2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>
                <a:solidFill>
                  <a:schemeClr val="bg1"/>
                </a:solidFill>
                <a:latin typeface="Constantia"/>
                <a:cs typeface="Constantia"/>
              </a:rPr>
              <a:t>mode</a:t>
            </a:r>
            <a:r>
              <a:rPr sz="1600" b="1" spc="-7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b="1" spc="-70" dirty="0" smtClean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</a:p>
          <a:p>
            <a:pPr marL="222885" indent="-210820">
              <a:lnSpc>
                <a:spcPts val="1910"/>
              </a:lnSpc>
              <a:buFont typeface="Wingdings"/>
              <a:buChar char=""/>
              <a:tabLst>
                <a:tab pos="223520" algn="l"/>
              </a:tabLst>
            </a:pPr>
            <a:r>
              <a:rPr sz="1600" b="1" spc="-5" smtClean="0">
                <a:solidFill>
                  <a:schemeClr val="bg1"/>
                </a:solidFill>
                <a:latin typeface="Constantia"/>
                <a:cs typeface="Constantia"/>
              </a:rPr>
              <a:t>E-mail</a:t>
            </a:r>
            <a:r>
              <a:rPr sz="1600" b="1" spc="-2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5">
                <a:solidFill>
                  <a:schemeClr val="bg1"/>
                </a:solidFill>
                <a:latin typeface="Constantia"/>
                <a:cs typeface="Constantia"/>
              </a:rPr>
              <a:t>id</a:t>
            </a:r>
            <a:r>
              <a:rPr sz="1600" b="1" spc="-3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mtClean="0">
                <a:solidFill>
                  <a:schemeClr val="bg1"/>
                </a:solidFill>
                <a:latin typeface="Constantia"/>
                <a:cs typeface="Constantia"/>
              </a:rPr>
              <a:t>:</a:t>
            </a:r>
            <a:r>
              <a:rPr lang="en-US" sz="1600" b="1" dirty="0" smtClean="0">
                <a:solidFill>
                  <a:schemeClr val="bg1"/>
                </a:solidFill>
                <a:latin typeface="Constantia"/>
                <a:cs typeface="Constantia"/>
              </a:rPr>
              <a:t>           p</a:t>
            </a:r>
            <a:r>
              <a:rPr lang="en-US" sz="1600" b="1" spc="-5" dirty="0" smtClean="0">
                <a:solidFill>
                  <a:schemeClr val="bg1"/>
                </a:solidFill>
                <a:latin typeface="Constantia"/>
                <a:cs typeface="Constantia"/>
              </a:rPr>
              <a:t>rincipal.chandrapur@mountlitera.com</a:t>
            </a:r>
          </a:p>
          <a:p>
            <a:pPr marL="222885" indent="-210820">
              <a:lnSpc>
                <a:spcPts val="1910"/>
              </a:lnSpc>
              <a:tabLst>
                <a:tab pos="223520" algn="l"/>
              </a:tabLst>
            </a:pPr>
            <a:endParaRPr lang="en-US" sz="1600" b="1" spc="-5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22885" indent="-210820">
              <a:lnSpc>
                <a:spcPts val="1910"/>
              </a:lnSpc>
              <a:tabLst>
                <a:tab pos="223520" algn="l"/>
              </a:tabLst>
            </a:pPr>
            <a:r>
              <a:rPr lang="en-US" sz="1600" b="1" spc="-5" dirty="0" smtClean="0">
                <a:solidFill>
                  <a:schemeClr val="bg1"/>
                </a:solidFill>
                <a:latin typeface="Constantia"/>
                <a:cs typeface="Constantia"/>
              </a:rPr>
              <a:t>                                   </a:t>
            </a:r>
            <a:r>
              <a:rPr lang="en-US" sz="1600" b="1" spc="-5" dirty="0" err="1" smtClean="0">
                <a:solidFill>
                  <a:schemeClr val="bg1"/>
                </a:solidFill>
                <a:latin typeface="Constantia"/>
                <a:cs typeface="Constantia"/>
              </a:rPr>
              <a:t>preprimarymlzsc@gmail</a:t>
            </a:r>
            <a:r>
              <a:rPr lang="en-US" sz="1600" b="1" spc="-5" dirty="0" smtClean="0">
                <a:solidFill>
                  <a:schemeClr val="bg1"/>
                </a:solidFill>
                <a:latin typeface="Constantia"/>
                <a:cs typeface="Constantia"/>
              </a:rPr>
              <a:t>. com</a:t>
            </a:r>
            <a:endParaRPr lang="en-US" sz="1600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222885" indent="-210820">
              <a:lnSpc>
                <a:spcPts val="1910"/>
              </a:lnSpc>
              <a:tabLst>
                <a:tab pos="223520" algn="l"/>
              </a:tabLst>
            </a:pPr>
            <a:endParaRPr sz="16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1600" b="1" spc="5" smtClean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1600" b="1" spc="-4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mtClean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lang="en-US" sz="1600" b="1" dirty="0" err="1" smtClean="0">
                <a:solidFill>
                  <a:schemeClr val="bg1"/>
                </a:solidFill>
                <a:latin typeface="Constantia"/>
                <a:cs typeface="Constantia"/>
              </a:rPr>
              <a:t>omplaint</a:t>
            </a:r>
            <a:r>
              <a:rPr lang="en-US" sz="1600" b="1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mtClean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lang="en-US" sz="1600" b="1" dirty="0" err="1" smtClean="0">
                <a:solidFill>
                  <a:schemeClr val="bg1"/>
                </a:solidFill>
                <a:latin typeface="Constantia"/>
                <a:cs typeface="Constantia"/>
              </a:rPr>
              <a:t>andling</a:t>
            </a:r>
            <a:r>
              <a:rPr lang="en-US" sz="1600" b="1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mtClean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lang="en-US" sz="1600" b="1" dirty="0" err="1" smtClean="0">
                <a:solidFill>
                  <a:schemeClr val="bg1"/>
                </a:solidFill>
                <a:latin typeface="Constantia"/>
                <a:cs typeface="Constantia"/>
              </a:rPr>
              <a:t>omittee</a:t>
            </a:r>
            <a:r>
              <a:rPr sz="1600" b="1" spc="-7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b="1" spc="-70" dirty="0" smtClean="0">
                <a:solidFill>
                  <a:schemeClr val="bg1"/>
                </a:solidFill>
                <a:latin typeface="Constantia"/>
                <a:cs typeface="Constantia"/>
              </a:rPr>
              <a:t> (CHC)</a:t>
            </a:r>
            <a:r>
              <a:rPr sz="1600" b="1" spc="-5" smtClean="0">
                <a:solidFill>
                  <a:schemeClr val="bg1"/>
                </a:solidFill>
                <a:latin typeface="Constantia"/>
                <a:cs typeface="Constantia"/>
              </a:rPr>
              <a:t>will</a:t>
            </a:r>
            <a:r>
              <a:rPr sz="1600" b="1" spc="5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maintain</a:t>
            </a:r>
            <a:r>
              <a:rPr sz="1600" b="1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1600" b="1" spc="-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15" dirty="0">
                <a:solidFill>
                  <a:schemeClr val="bg1"/>
                </a:solidFill>
                <a:latin typeface="Constantia"/>
                <a:cs typeface="Constantia"/>
              </a:rPr>
              <a:t>record</a:t>
            </a:r>
            <a:r>
              <a:rPr sz="1600" b="1" spc="-3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of</a:t>
            </a:r>
            <a:r>
              <a:rPr sz="1600" b="1" spc="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1600" b="1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tantia"/>
                <a:cs typeface="Constantia"/>
              </a:rPr>
              <a:t>complaints</a:t>
            </a:r>
            <a:r>
              <a:rPr sz="1600" b="1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made</a:t>
            </a:r>
            <a:r>
              <a:rPr sz="1600" b="1" spc="-114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sz="1600" b="1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15" dirty="0">
                <a:solidFill>
                  <a:schemeClr val="bg1"/>
                </a:solidFill>
                <a:latin typeface="Constantia"/>
                <a:cs typeface="Constantia"/>
              </a:rPr>
              <a:t>convey</a:t>
            </a:r>
            <a:r>
              <a:rPr sz="1600" b="1" spc="-5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tantia"/>
                <a:cs typeface="Constantia"/>
              </a:rPr>
              <a:t>it</a:t>
            </a:r>
            <a:r>
              <a:rPr sz="1600" b="1" spc="-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10" dirty="0">
                <a:solidFill>
                  <a:schemeClr val="bg1"/>
                </a:solidFill>
                <a:latin typeface="Constantia"/>
                <a:cs typeface="Constantia"/>
              </a:rPr>
              <a:t>to</a:t>
            </a:r>
            <a:r>
              <a:rPr sz="1600" b="1" spc="-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endParaRPr sz="16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35" dirty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on</a:t>
            </a:r>
            <a:r>
              <a:rPr sz="1600" b="1" spc="-30" dirty="0">
                <a:solidFill>
                  <a:schemeClr val="bg1"/>
                </a:solidFill>
                <a:latin typeface="Constantia"/>
                <a:cs typeface="Constantia"/>
              </a:rPr>
              <a:t>c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er</a:t>
            </a:r>
            <a:r>
              <a:rPr sz="1600" b="1" spc="10" dirty="0">
                <a:solidFill>
                  <a:schemeClr val="bg1"/>
                </a:solidFill>
                <a:latin typeface="Constantia"/>
                <a:cs typeface="Constantia"/>
              </a:rPr>
              <a:t>n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ed</a:t>
            </a:r>
            <a:r>
              <a:rPr sz="1600" b="1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1600" b="1" spc="10" dirty="0">
                <a:solidFill>
                  <a:schemeClr val="bg1"/>
                </a:solidFill>
                <a:latin typeface="Constantia"/>
                <a:cs typeface="Constantia"/>
              </a:rPr>
              <a:t>u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1600" b="1" spc="10" dirty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or</a:t>
            </a:r>
            <a:r>
              <a:rPr sz="1600" b="1" spc="-10" dirty="0">
                <a:solidFill>
                  <a:schemeClr val="bg1"/>
                </a:solidFill>
                <a:latin typeface="Constantia"/>
                <a:cs typeface="Constantia"/>
              </a:rPr>
              <a:t>i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ty</a:t>
            </a:r>
            <a:r>
              <a:rPr sz="1600" b="1" spc="-8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on</a:t>
            </a:r>
            <a:r>
              <a:rPr sz="1600" b="1" spc="-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t</a:t>
            </a:r>
            <a:r>
              <a:rPr sz="1600" b="1" spc="10" dirty="0">
                <a:solidFill>
                  <a:schemeClr val="bg1"/>
                </a:solidFill>
                <a:latin typeface="Constantia"/>
                <a:cs typeface="Constantia"/>
              </a:rPr>
              <a:t>h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1600" b="1"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10" dirty="0">
                <a:solidFill>
                  <a:schemeClr val="bg1"/>
                </a:solidFill>
                <a:latin typeface="Constantia"/>
                <a:cs typeface="Constantia"/>
              </a:rPr>
              <a:t>s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1600" b="1" spc="15" dirty="0">
                <a:solidFill>
                  <a:schemeClr val="bg1"/>
                </a:solidFill>
                <a:latin typeface="Constantia"/>
                <a:cs typeface="Constantia"/>
              </a:rPr>
              <a:t>m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e</a:t>
            </a:r>
            <a:r>
              <a:rPr sz="1600" b="1"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15">
                <a:solidFill>
                  <a:schemeClr val="bg1"/>
                </a:solidFill>
                <a:latin typeface="Constantia"/>
                <a:cs typeface="Constantia"/>
              </a:rPr>
              <a:t>d</a:t>
            </a:r>
            <a:r>
              <a:rPr sz="1600" b="1" spc="-20">
                <a:solidFill>
                  <a:schemeClr val="bg1"/>
                </a:solidFill>
                <a:latin typeface="Constantia"/>
                <a:cs typeface="Constantia"/>
              </a:rPr>
              <a:t>a</a:t>
            </a:r>
            <a:r>
              <a:rPr sz="1600" b="1" spc="-180">
                <a:solidFill>
                  <a:schemeClr val="bg1"/>
                </a:solidFill>
                <a:latin typeface="Constantia"/>
                <a:cs typeface="Constantia"/>
              </a:rPr>
              <a:t>y</a:t>
            </a:r>
            <a:r>
              <a:rPr sz="1600" b="1" smtClean="0">
                <a:solidFill>
                  <a:schemeClr val="bg1"/>
                </a:solidFill>
                <a:latin typeface="Constantia"/>
                <a:cs typeface="Constantia"/>
              </a:rPr>
              <a:t>.</a:t>
            </a:r>
            <a:endParaRPr lang="en-US" sz="1600" b="1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16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 marR="122555">
              <a:lnSpc>
                <a:spcPct val="100000"/>
              </a:lnSpc>
            </a:pPr>
            <a:r>
              <a:rPr sz="1600" b="1" spc="5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1600" b="1" spc="-45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Constantia"/>
                <a:cs typeface="Constantia"/>
              </a:rPr>
              <a:t>Complaint Handling </a:t>
            </a:r>
            <a:r>
              <a:rPr lang="en-US" sz="1600" b="1" dirty="0" err="1" smtClean="0">
                <a:solidFill>
                  <a:schemeClr val="bg1"/>
                </a:solidFill>
                <a:latin typeface="Constantia"/>
                <a:cs typeface="Constantia"/>
              </a:rPr>
              <a:t>Comittee</a:t>
            </a:r>
            <a:r>
              <a:rPr sz="1600" b="1" spc="-7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tantia"/>
                <a:cs typeface="Constantia"/>
              </a:rPr>
              <a:t>will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be</a:t>
            </a:r>
            <a:r>
              <a:rPr sz="1600" b="1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responsible</a:t>
            </a:r>
            <a:r>
              <a:rPr sz="1600" b="1" spc="-10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for</a:t>
            </a:r>
            <a:r>
              <a:rPr sz="1600" b="1"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taking</a:t>
            </a:r>
            <a:r>
              <a:rPr sz="1600" b="1" spc="-3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1600" b="1" spc="-4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feedback</a:t>
            </a:r>
            <a:r>
              <a:rPr sz="1600" b="1" spc="-9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and</a:t>
            </a:r>
            <a:r>
              <a:rPr sz="1600" b="1" spc="-3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1600" b="1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proper</a:t>
            </a:r>
            <a:r>
              <a:rPr sz="1600" b="1" spc="-9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tantia"/>
                <a:cs typeface="Constantia"/>
              </a:rPr>
              <a:t>closure</a:t>
            </a:r>
            <a:r>
              <a:rPr sz="1600" b="1" spc="-4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tantia"/>
                <a:cs typeface="Constantia"/>
              </a:rPr>
              <a:t>from</a:t>
            </a:r>
            <a:r>
              <a:rPr sz="1600" b="1" spc="-6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the </a:t>
            </a:r>
            <a:r>
              <a:rPr sz="1600" b="1" spc="-3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tantia"/>
                <a:cs typeface="Constantia"/>
              </a:rPr>
              <a:t>concerned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authority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and </a:t>
            </a:r>
            <a:r>
              <a:rPr sz="1600" b="1" spc="-5" dirty="0">
                <a:solidFill>
                  <a:schemeClr val="bg1"/>
                </a:solidFill>
                <a:latin typeface="Constantia"/>
                <a:cs typeface="Constantia"/>
              </a:rPr>
              <a:t>will </a:t>
            </a:r>
            <a:r>
              <a:rPr sz="1600" b="1" spc="-15" dirty="0">
                <a:solidFill>
                  <a:schemeClr val="bg1"/>
                </a:solidFill>
                <a:latin typeface="Constantia"/>
                <a:cs typeface="Constantia"/>
              </a:rPr>
              <a:t>give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a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proper </a:t>
            </a:r>
            <a:r>
              <a:rPr sz="1600" b="1" spc="-5" dirty="0">
                <a:solidFill>
                  <a:schemeClr val="bg1"/>
                </a:solidFill>
                <a:latin typeface="Constantia"/>
                <a:cs typeface="Constantia"/>
              </a:rPr>
              <a:t>closure </a:t>
            </a:r>
            <a:r>
              <a:rPr sz="1600" b="1" spc="-10" dirty="0">
                <a:solidFill>
                  <a:schemeClr val="bg1"/>
                </a:solidFill>
                <a:latin typeface="Constantia"/>
                <a:cs typeface="Constantia"/>
              </a:rPr>
              <a:t>to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the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parent within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2 </a:t>
            </a:r>
            <a:r>
              <a:rPr sz="1600" b="1" spc="-10" dirty="0">
                <a:solidFill>
                  <a:schemeClr val="bg1"/>
                </a:solidFill>
                <a:latin typeface="Constantia"/>
                <a:cs typeface="Constantia"/>
              </a:rPr>
              <a:t>days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of </a:t>
            </a:r>
            <a:r>
              <a:rPr sz="1600" b="1" spc="1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dirty="0">
                <a:solidFill>
                  <a:schemeClr val="bg1"/>
                </a:solidFill>
                <a:latin typeface="Constantia"/>
                <a:cs typeface="Constantia"/>
              </a:rPr>
              <a:t>lodging</a:t>
            </a:r>
            <a:r>
              <a:rPr sz="1600" b="1" spc="-65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5" dirty="0">
                <a:solidFill>
                  <a:schemeClr val="bg1"/>
                </a:solidFill>
                <a:latin typeface="Constantia"/>
                <a:cs typeface="Constantia"/>
              </a:rPr>
              <a:t>the</a:t>
            </a:r>
            <a:r>
              <a:rPr sz="1600" b="1" spc="-70" dirty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Constantia"/>
                <a:cs typeface="Constantia"/>
              </a:rPr>
              <a:t>complaint.</a:t>
            </a:r>
            <a:endParaRPr sz="160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grpSp>
        <p:nvGrpSpPr>
          <p:cNvPr id="20" name="object 11"/>
          <p:cNvGrpSpPr/>
          <p:nvPr/>
        </p:nvGrpSpPr>
        <p:grpSpPr>
          <a:xfrm>
            <a:off x="381000" y="0"/>
            <a:ext cx="8296655" cy="1143000"/>
            <a:chOff x="381000" y="0"/>
            <a:chExt cx="8296655" cy="1143000"/>
          </a:xfrm>
        </p:grpSpPr>
        <p:pic>
          <p:nvPicPr>
            <p:cNvPr id="22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000" y="0"/>
              <a:ext cx="1142999" cy="1143000"/>
            </a:xfrm>
            <a:prstGeom prst="rect">
              <a:avLst/>
            </a:prstGeom>
          </p:spPr>
        </p:pic>
        <p:pic>
          <p:nvPicPr>
            <p:cNvPr id="23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1400" y="0"/>
              <a:ext cx="1286255" cy="880872"/>
            </a:xfrm>
            <a:prstGeom prst="rect">
              <a:avLst/>
            </a:prstGeom>
          </p:spPr>
        </p:pic>
      </p:grpSp>
      <p:grpSp>
        <p:nvGrpSpPr>
          <p:cNvPr id="24" name="object 15"/>
          <p:cNvGrpSpPr/>
          <p:nvPr/>
        </p:nvGrpSpPr>
        <p:grpSpPr>
          <a:xfrm>
            <a:off x="0" y="6050280"/>
            <a:ext cx="9144000" cy="807720"/>
            <a:chOff x="0" y="6050279"/>
            <a:chExt cx="9144000" cy="807720"/>
          </a:xfrm>
        </p:grpSpPr>
        <p:pic>
          <p:nvPicPr>
            <p:cNvPr id="25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6" name="object 17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29" name="object 10"/>
          <p:cNvSpPr txBox="1">
            <a:spLocks/>
          </p:cNvSpPr>
          <p:nvPr/>
        </p:nvSpPr>
        <p:spPr>
          <a:xfrm>
            <a:off x="1752600" y="533400"/>
            <a:ext cx="571500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Parent’s</a:t>
            </a:r>
            <a:r>
              <a:rPr kumimoji="0" lang="en-US" sz="2800" b="0" i="0" u="none" strike="noStrike" kern="0" cap="none" spc="-6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complaint</a:t>
            </a:r>
            <a:r>
              <a:rPr kumimoji="0" lang="en-US" sz="2800" b="0" i="0" u="none" strike="noStrike" kern="0" cap="none" spc="-7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disposal</a:t>
            </a:r>
            <a:r>
              <a:rPr kumimoji="0" lang="en-US" sz="2800" b="0" i="0" u="none" strike="noStrike" kern="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 </a:t>
            </a:r>
            <a:r>
              <a:rPr kumimoji="0" lang="en-US" sz="28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system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itchFamily="18" charset="0"/>
              <a:ea typeface="+mj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0"/>
            <a:ext cx="9145905" cy="1729739"/>
            <a:chOff x="-822" y="0"/>
            <a:chExt cx="9145905" cy="1729739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902182"/>
              <a:ext cx="9139174" cy="8274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42159" y="951014"/>
              <a:ext cx="1790445" cy="6780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28999" y="951014"/>
              <a:ext cx="556082" cy="6780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681984" y="951014"/>
              <a:ext cx="1854454" cy="6780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32831" y="951014"/>
              <a:ext cx="556082" cy="6780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385816" y="951014"/>
              <a:ext cx="3758183" cy="678014"/>
            </a:xfrm>
            <a:prstGeom prst="rect">
              <a:avLst/>
            </a:prstGeom>
          </p:spPr>
        </p:pic>
      </p:grpSp>
      <p:pic>
        <p:nvPicPr>
          <p:cNvPr id="48130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9" name="object 19"/>
          <p:cNvGrpSpPr/>
          <p:nvPr/>
        </p:nvGrpSpPr>
        <p:grpSpPr>
          <a:xfrm>
            <a:off x="381000" y="0"/>
            <a:ext cx="8525255" cy="6019800"/>
            <a:chOff x="295655" y="0"/>
            <a:chExt cx="8525255" cy="601980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5655" y="0"/>
              <a:ext cx="1142999" cy="11430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34655" y="0"/>
              <a:ext cx="1286255" cy="8808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05000" y="1676400"/>
              <a:ext cx="4876800" cy="4343400"/>
            </a:xfrm>
            <a:prstGeom prst="rect">
              <a:avLst/>
            </a:prstGeom>
          </p:spPr>
        </p:pic>
      </p:grpSp>
      <p:sp>
        <p:nvSpPr>
          <p:cNvPr id="26" name="object 14"/>
          <p:cNvSpPr txBox="1">
            <a:spLocks/>
          </p:cNvSpPr>
          <p:nvPr/>
        </p:nvSpPr>
        <p:spPr>
          <a:xfrm>
            <a:off x="1600200" y="457200"/>
            <a:ext cx="5867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Parents</a:t>
            </a:r>
            <a:r>
              <a:rPr kumimoji="0" lang="en-US" sz="2400" b="0" i="0" u="none" strike="noStrike" kern="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–</a:t>
            </a:r>
            <a:r>
              <a:rPr kumimoji="0" lang="en-US" sz="2400" b="0" i="0" u="none" strike="noStrike" kern="0" cap="none" spc="-2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 Teacher</a:t>
            </a:r>
            <a:r>
              <a:rPr kumimoji="0" lang="en-US" sz="2400" b="0" i="0" u="none" strike="noStrike" kern="0" cap="none" spc="-4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–</a:t>
            </a:r>
            <a:r>
              <a:rPr kumimoji="0" lang="en-US" sz="2400" b="0" i="0" u="none" strike="noStrike" kern="0" cap="none" spc="-2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Student</a:t>
            </a:r>
            <a:r>
              <a:rPr kumimoji="0" lang="en-US" sz="2400" b="0" i="0" u="none" strike="noStrike" kern="0" cap="none" spc="-3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 </a:t>
            </a:r>
            <a:r>
              <a:rPr kumimoji="0" lang="en-US" sz="2400" b="0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Relationship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itchFamily="18" charset="0"/>
              <a:ea typeface="+mj-ea"/>
              <a:cs typeface="Arial Black"/>
            </a:endParaRPr>
          </a:p>
        </p:txBody>
      </p:sp>
      <p:grpSp>
        <p:nvGrpSpPr>
          <p:cNvPr id="27" name="object 15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8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9" name="object 17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822" y="0"/>
            <a:ext cx="9145905" cy="2071370"/>
            <a:chOff x="-822" y="0"/>
            <a:chExt cx="9145905" cy="2071370"/>
          </a:xfrm>
        </p:grpSpPr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829119"/>
              <a:ext cx="9139174" cy="12418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553711" y="850341"/>
              <a:ext cx="4590287" cy="1122984"/>
            </a:xfrm>
            <a:prstGeom prst="rect">
              <a:avLst/>
            </a:prstGeom>
          </p:spPr>
        </p:pic>
      </p:grpSp>
      <p:pic>
        <p:nvPicPr>
          <p:cNvPr id="49154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object 19"/>
          <p:cNvSpPr txBox="1"/>
          <p:nvPr/>
        </p:nvSpPr>
        <p:spPr>
          <a:xfrm>
            <a:off x="1371600" y="1524000"/>
            <a:ext cx="63246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0"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Every</a:t>
            </a:r>
            <a:r>
              <a:rPr sz="2400" spc="-7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2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aspect,</a:t>
            </a:r>
            <a:r>
              <a:rPr sz="2400" spc="-6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3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action</a:t>
            </a:r>
            <a:r>
              <a:rPr sz="2400" spc="-3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14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and</a:t>
            </a:r>
            <a:r>
              <a:rPr sz="2400" spc="-4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2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decision</a:t>
            </a:r>
            <a:r>
              <a:rPr sz="2400" spc="-6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9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at</a:t>
            </a:r>
            <a:r>
              <a:rPr sz="2400" spc="-5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9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Mount</a:t>
            </a:r>
            <a:r>
              <a:rPr sz="2400" spc="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2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Litera </a:t>
            </a:r>
            <a:r>
              <a:rPr sz="2400" spc="-65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8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Zee </a:t>
            </a:r>
            <a:r>
              <a:rPr sz="2400" spc="9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School </a:t>
            </a:r>
            <a:r>
              <a:rPr sz="2400" spc="10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is </a:t>
            </a:r>
            <a:r>
              <a:rPr sz="2400" spc="114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governed </a:t>
            </a:r>
            <a:r>
              <a:rPr sz="2400" spc="12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by </a:t>
            </a:r>
            <a:r>
              <a:rPr sz="2400" spc="9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a single, </a:t>
            </a:r>
            <a:r>
              <a:rPr sz="2400" spc="114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simple </a:t>
            </a:r>
            <a:r>
              <a:rPr sz="2400" spc="12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5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principle</a:t>
            </a:r>
            <a:r>
              <a:rPr sz="2400" spc="-8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-13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–</a:t>
            </a:r>
            <a:endParaRPr sz="2400">
              <a:solidFill>
                <a:schemeClr val="bg1"/>
              </a:solidFill>
              <a:latin typeface="Bookman Old Style" pitchFamily="18" charset="0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197610" algn="l"/>
                <a:tab pos="5576570" algn="l"/>
              </a:tabLst>
            </a:pPr>
            <a:r>
              <a:rPr sz="2400" b="1" dirty="0">
                <a:solidFill>
                  <a:schemeClr val="bg1"/>
                </a:solidFill>
                <a:latin typeface="Bookman Old Style" pitchFamily="18" charset="0"/>
                <a:cs typeface="Arial"/>
              </a:rPr>
              <a:t>“What’s</a:t>
            </a:r>
            <a:r>
              <a:rPr sz="2400" b="1" spc="-114" dirty="0">
                <a:solidFill>
                  <a:schemeClr val="bg1"/>
                </a:solidFill>
                <a:latin typeface="Bookman Old Style" pitchFamily="18" charset="0"/>
                <a:cs typeface="Arial"/>
              </a:rPr>
              <a:t> </a:t>
            </a:r>
            <a:r>
              <a:rPr sz="2400" b="1" spc="15" dirty="0">
                <a:solidFill>
                  <a:schemeClr val="bg1"/>
                </a:solidFill>
                <a:latin typeface="Bookman Old Style" pitchFamily="18" charset="0"/>
                <a:cs typeface="Arial"/>
              </a:rPr>
              <a:t>Right</a:t>
            </a:r>
            <a:r>
              <a:rPr sz="2400" b="1" spc="-100" dirty="0">
                <a:solidFill>
                  <a:schemeClr val="bg1"/>
                </a:solidFill>
                <a:latin typeface="Bookman Old Style" pitchFamily="18" charset="0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Bookman Old Style" pitchFamily="18" charset="0"/>
                <a:cs typeface="Arial"/>
              </a:rPr>
              <a:t>For</a:t>
            </a:r>
            <a:r>
              <a:rPr sz="2400" b="1" spc="-80" dirty="0">
                <a:solidFill>
                  <a:schemeClr val="bg1"/>
                </a:solidFill>
                <a:latin typeface="Bookman Old Style" pitchFamily="18" charset="0"/>
                <a:cs typeface="Arial"/>
              </a:rPr>
              <a:t> </a:t>
            </a:r>
            <a:r>
              <a:rPr sz="2400" b="1" spc="45" dirty="0">
                <a:solidFill>
                  <a:schemeClr val="bg1"/>
                </a:solidFill>
                <a:latin typeface="Bookman Old Style" pitchFamily="18" charset="0"/>
                <a:cs typeface="Arial"/>
              </a:rPr>
              <a:t>the</a:t>
            </a:r>
            <a:r>
              <a:rPr sz="2400" b="1" spc="-50" dirty="0">
                <a:solidFill>
                  <a:schemeClr val="bg1"/>
                </a:solidFill>
                <a:latin typeface="Bookman Old Style" pitchFamily="18" charset="0"/>
                <a:cs typeface="Arial"/>
              </a:rPr>
              <a:t> </a:t>
            </a:r>
            <a:r>
              <a:rPr sz="2400" b="1" spc="10" dirty="0">
                <a:solidFill>
                  <a:schemeClr val="bg1"/>
                </a:solidFill>
                <a:latin typeface="Bookman Old Style" pitchFamily="18" charset="0"/>
                <a:cs typeface="Arial"/>
              </a:rPr>
              <a:t>Child</a:t>
            </a:r>
            <a:r>
              <a:rPr sz="2400" b="1" spc="-105" dirty="0">
                <a:solidFill>
                  <a:schemeClr val="bg1"/>
                </a:solidFill>
                <a:latin typeface="Bookman Old Style" pitchFamily="18" charset="0"/>
                <a:cs typeface="Arial"/>
              </a:rPr>
              <a:t> </a:t>
            </a:r>
            <a:r>
              <a:rPr sz="2400" b="1" spc="10" dirty="0">
                <a:solidFill>
                  <a:schemeClr val="bg1"/>
                </a:solidFill>
                <a:latin typeface="Bookman Old Style" pitchFamily="18" charset="0"/>
                <a:cs typeface="Arial"/>
              </a:rPr>
              <a:t>(</a:t>
            </a:r>
            <a:r>
              <a:rPr sz="2400" b="1" spc="10">
                <a:solidFill>
                  <a:schemeClr val="bg1"/>
                </a:solidFill>
                <a:latin typeface="Bookman Old Style" pitchFamily="18" charset="0"/>
                <a:cs typeface="Arial"/>
              </a:rPr>
              <a:t>WRFC</a:t>
            </a:r>
            <a:r>
              <a:rPr sz="2400" b="1" spc="10" smtClean="0">
                <a:solidFill>
                  <a:schemeClr val="bg1"/>
                </a:solidFill>
                <a:latin typeface="Bookman Old Style" pitchFamily="18" charset="0"/>
                <a:cs typeface="Arial"/>
              </a:rPr>
              <a:t>)”.</a:t>
            </a:r>
            <a:endParaRPr lang="en-US" sz="2400" b="1" spc="10" dirty="0" smtClean="0">
              <a:solidFill>
                <a:schemeClr val="bg1"/>
              </a:solidFill>
              <a:latin typeface="Bookman Old Style" pitchFamily="18" charset="0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197610" algn="l"/>
                <a:tab pos="5576570" algn="l"/>
              </a:tabLst>
            </a:pPr>
            <a:endParaRPr lang="en-US" sz="2400" b="1" spc="10" dirty="0" smtClean="0">
              <a:solidFill>
                <a:schemeClr val="bg1"/>
              </a:solidFill>
              <a:latin typeface="Bookman Old Style" pitchFamily="18" charset="0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197610" algn="l"/>
                <a:tab pos="5576570" algn="l"/>
              </a:tabLst>
            </a:pPr>
            <a:r>
              <a:rPr sz="2400" b="1" spc="10" dirty="0">
                <a:solidFill>
                  <a:schemeClr val="bg1"/>
                </a:solidFill>
                <a:latin typeface="Bookman Old Style" pitchFamily="18" charset="0"/>
                <a:cs typeface="Arial"/>
              </a:rPr>
              <a:t>	</a:t>
            </a:r>
            <a:r>
              <a:rPr sz="2400" spc="8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This </a:t>
            </a:r>
            <a:r>
              <a:rPr sz="2400" spc="114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helps </a:t>
            </a:r>
            <a:r>
              <a:rPr sz="2400" spc="12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0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us </a:t>
            </a:r>
            <a:r>
              <a:rPr sz="2400" spc="9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keep </a:t>
            </a:r>
            <a:r>
              <a:rPr sz="2400" spc="12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the </a:t>
            </a:r>
            <a:r>
              <a:rPr sz="2400" spc="12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child </a:t>
            </a:r>
            <a:r>
              <a:rPr sz="2400" spc="9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at </a:t>
            </a:r>
            <a:r>
              <a:rPr sz="2400" spc="12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the </a:t>
            </a:r>
            <a:r>
              <a:rPr sz="2400" spc="14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centre </a:t>
            </a:r>
            <a:r>
              <a:rPr sz="2400" spc="114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of </a:t>
            </a:r>
            <a:r>
              <a:rPr sz="2400" spc="12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the </a:t>
            </a:r>
            <a:r>
              <a:rPr sz="2400" spc="114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everything </a:t>
            </a:r>
            <a:r>
              <a:rPr sz="2400" spc="12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3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we</a:t>
            </a:r>
            <a:r>
              <a:rPr sz="2400" spc="-8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4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do</a:t>
            </a:r>
            <a:r>
              <a:rPr sz="2400" spc="-8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14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and</a:t>
            </a:r>
            <a:r>
              <a:rPr sz="2400" spc="-4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0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ensures</a:t>
            </a:r>
            <a:r>
              <a:rPr sz="2400" spc="-3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1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single-minded</a:t>
            </a:r>
            <a:r>
              <a:rPr sz="2400" spc="-4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0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devotion</a:t>
            </a:r>
            <a:r>
              <a:rPr sz="2400" spc="-3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4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to</a:t>
            </a:r>
            <a:r>
              <a:rPr sz="2400" spc="-50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45">
                <a:solidFill>
                  <a:schemeClr val="bg1"/>
                </a:solidFill>
                <a:latin typeface="Bookman Old Style" pitchFamily="18" charset="0"/>
                <a:cs typeface="Arial MT"/>
              </a:rPr>
              <a:t>their </a:t>
            </a:r>
            <a:r>
              <a:rPr sz="2400" spc="-655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50" smtClean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growth</a:t>
            </a:r>
            <a:r>
              <a:rPr lang="en-US" sz="2400" spc="150" dirty="0" smtClean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14" smtClean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and</a:t>
            </a:r>
            <a:r>
              <a:rPr sz="2400" spc="-65" smtClean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 </a:t>
            </a:r>
            <a:r>
              <a:rPr sz="2400" spc="105" dirty="0">
                <a:solidFill>
                  <a:schemeClr val="bg1"/>
                </a:solidFill>
                <a:latin typeface="Bookman Old Style" pitchFamily="18" charset="0"/>
                <a:cs typeface="Arial MT"/>
              </a:rPr>
              <a:t>development.</a:t>
            </a:r>
            <a:endParaRPr sz="2400">
              <a:solidFill>
                <a:schemeClr val="bg1"/>
              </a:solidFill>
              <a:latin typeface="Bookman Old Style" pitchFamily="18" charset="0"/>
              <a:cs typeface="Arial MT"/>
            </a:endParaRPr>
          </a:p>
        </p:txBody>
      </p:sp>
      <p:grpSp>
        <p:nvGrpSpPr>
          <p:cNvPr id="21" name="object 11"/>
          <p:cNvGrpSpPr/>
          <p:nvPr/>
        </p:nvGrpSpPr>
        <p:grpSpPr>
          <a:xfrm>
            <a:off x="448055" y="0"/>
            <a:ext cx="7983220" cy="1537335"/>
            <a:chOff x="448055" y="0"/>
            <a:chExt cx="7983220" cy="1537335"/>
          </a:xfrm>
        </p:grpSpPr>
        <p:pic>
          <p:nvPicPr>
            <p:cNvPr id="2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8055" y="18288"/>
              <a:ext cx="1518920" cy="1518919"/>
            </a:xfrm>
            <a:prstGeom prst="rect">
              <a:avLst/>
            </a:prstGeom>
          </p:spPr>
        </p:pic>
        <p:pic>
          <p:nvPicPr>
            <p:cNvPr id="2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127" y="213359"/>
              <a:ext cx="1142999" cy="1143000"/>
            </a:xfrm>
            <a:prstGeom prst="rect">
              <a:avLst/>
            </a:prstGeom>
          </p:spPr>
        </p:pic>
        <p:pic>
          <p:nvPicPr>
            <p:cNvPr id="2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44512" y="0"/>
              <a:ext cx="1286255" cy="880872"/>
            </a:xfrm>
            <a:prstGeom prst="rect">
              <a:avLst/>
            </a:prstGeom>
          </p:spPr>
        </p:pic>
      </p:grpSp>
      <p:sp>
        <p:nvSpPr>
          <p:cNvPr id="30" name="object 10"/>
          <p:cNvSpPr txBox="1">
            <a:spLocks/>
          </p:cNvSpPr>
          <p:nvPr/>
        </p:nvSpPr>
        <p:spPr>
          <a:xfrm>
            <a:off x="2362200" y="533400"/>
            <a:ext cx="420687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Our</a:t>
            </a:r>
            <a:r>
              <a:rPr kumimoji="0" lang="en-US" sz="4000" b="0" i="0" u="none" strike="noStrike" kern="0" cap="none" spc="-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Philosophy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itchFamily="18" charset="0"/>
              <a:ea typeface="+mj-ea"/>
              <a:cs typeface="Arial Black"/>
            </a:endParaRPr>
          </a:p>
        </p:txBody>
      </p:sp>
      <p:grpSp>
        <p:nvGrpSpPr>
          <p:cNvPr id="31" name="object 15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2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33" name="object 17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pic>
        <p:nvPicPr>
          <p:cNvPr id="50178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object 19"/>
          <p:cNvSpPr txBox="1"/>
          <p:nvPr/>
        </p:nvSpPr>
        <p:spPr>
          <a:xfrm>
            <a:off x="1219200" y="1676400"/>
            <a:ext cx="6705600" cy="4104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050" indent="-211454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00685" algn="l"/>
              </a:tabLst>
            </a:pPr>
            <a:r>
              <a:rPr lang="en-US" sz="2800" b="1" spc="5" dirty="0" smtClean="0">
                <a:solidFill>
                  <a:schemeClr val="bg1"/>
                </a:solidFill>
                <a:latin typeface="Constantia"/>
                <a:cs typeface="Constantia"/>
              </a:rPr>
              <a:t>CBSE Affiliation Number</a:t>
            </a:r>
          </a:p>
          <a:p>
            <a:pPr marL="400050" indent="-211454" algn="ctr">
              <a:lnSpc>
                <a:spcPct val="100000"/>
              </a:lnSpc>
              <a:spcBef>
                <a:spcPts val="105"/>
              </a:spcBef>
              <a:tabLst>
                <a:tab pos="400685" algn="l"/>
              </a:tabLst>
            </a:pPr>
            <a:r>
              <a:rPr lang="en-US" sz="2800" b="1" spc="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3200" b="1" spc="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/>
                <a:cs typeface="Constantia"/>
              </a:rPr>
              <a:t>1131171</a:t>
            </a:r>
            <a:endParaRPr lang="en-US" sz="2800" b="1" spc="5" dirty="0" smtClean="0">
              <a:solidFill>
                <a:schemeClr val="accent1">
                  <a:lumMod val="20000"/>
                  <a:lumOff val="80000"/>
                </a:schemeClr>
              </a:solidFill>
              <a:latin typeface="Constantia"/>
              <a:cs typeface="Constantia"/>
            </a:endParaRPr>
          </a:p>
          <a:p>
            <a:pPr marL="400050" indent="-211454">
              <a:lnSpc>
                <a:spcPct val="100000"/>
              </a:lnSpc>
              <a:spcBef>
                <a:spcPts val="105"/>
              </a:spcBef>
              <a:tabLst>
                <a:tab pos="400685" algn="l"/>
              </a:tabLst>
            </a:pPr>
            <a:endParaRPr lang="en-US" sz="2800" b="1" spc="5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400050" indent="-211454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00685" algn="l"/>
              </a:tabLst>
            </a:pPr>
            <a:r>
              <a:rPr sz="2800" b="1" spc="5" smtClean="0">
                <a:solidFill>
                  <a:schemeClr val="bg1"/>
                </a:solidFill>
                <a:latin typeface="Constantia"/>
                <a:cs typeface="Constantia"/>
              </a:rPr>
              <a:t>School</a:t>
            </a:r>
            <a:r>
              <a:rPr sz="2800" b="1" spc="-114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800" b="1" spc="-30" dirty="0">
                <a:solidFill>
                  <a:schemeClr val="bg1"/>
                </a:solidFill>
                <a:latin typeface="Constantia"/>
                <a:cs typeface="Constantia"/>
              </a:rPr>
              <a:t>Website:</a:t>
            </a:r>
            <a:endParaRPr sz="2800">
              <a:solidFill>
                <a:schemeClr val="bg1"/>
              </a:solidFill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350">
              <a:solidFill>
                <a:schemeClr val="bg1"/>
              </a:solidFill>
              <a:latin typeface="Constantia"/>
              <a:cs typeface="Constantia"/>
            </a:endParaRPr>
          </a:p>
          <a:p>
            <a:pPr marL="417830">
              <a:lnSpc>
                <a:spcPct val="100000"/>
              </a:lnSpc>
            </a:pPr>
            <a:r>
              <a:rPr sz="2400" b="1" spc="-20" smtClean="0">
                <a:solidFill>
                  <a:schemeClr val="bg1"/>
                </a:solidFill>
                <a:latin typeface="Constantia"/>
                <a:cs typeface="Constantia"/>
              </a:rPr>
              <a:t>www.mlzschandrapur.edu.in</a:t>
            </a:r>
            <a:endParaRPr sz="2400">
              <a:solidFill>
                <a:schemeClr val="bg1"/>
              </a:solidFill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solidFill>
                <a:schemeClr val="bg1"/>
              </a:solidFill>
              <a:latin typeface="Constantia"/>
              <a:cs typeface="Constantia"/>
            </a:endParaRPr>
          </a:p>
          <a:p>
            <a:pPr marL="473075" lvl="1" indent="-198755">
              <a:lnSpc>
                <a:spcPct val="100000"/>
              </a:lnSpc>
              <a:buChar char="•"/>
              <a:tabLst>
                <a:tab pos="473709" algn="l"/>
              </a:tabLst>
            </a:pPr>
            <a:r>
              <a:rPr sz="2800" b="1" spc="-20">
                <a:solidFill>
                  <a:schemeClr val="bg1"/>
                </a:solidFill>
                <a:latin typeface="Constantia"/>
                <a:cs typeface="Constantia"/>
              </a:rPr>
              <a:t>Facebook</a:t>
            </a:r>
            <a:r>
              <a:rPr sz="2800" b="1" spc="-11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sz="2800" b="1" spc="-15" smtClean="0">
                <a:solidFill>
                  <a:schemeClr val="bg1"/>
                </a:solidFill>
                <a:latin typeface="Constantia"/>
                <a:cs typeface="Constantia"/>
              </a:rPr>
              <a:t>Page:</a:t>
            </a:r>
            <a:endParaRPr lang="en-US" sz="2800" b="1" spc="-15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473075" lvl="1" indent="-198755">
              <a:lnSpc>
                <a:spcPct val="100000"/>
              </a:lnSpc>
              <a:tabLst>
                <a:tab pos="473709" algn="l"/>
              </a:tabLst>
            </a:pPr>
            <a:endParaRPr lang="en-US" sz="2800" b="1" spc="-15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473075" lvl="1" indent="-198755">
              <a:lnSpc>
                <a:spcPct val="100000"/>
              </a:lnSpc>
              <a:tabLst>
                <a:tab pos="473709" algn="l"/>
              </a:tabLst>
            </a:pPr>
            <a:r>
              <a:rPr sz="2000" b="1" spc="-15" smtClean="0">
                <a:solidFill>
                  <a:schemeClr val="bg1"/>
                </a:solidFill>
                <a:latin typeface="Constantia"/>
                <a:cs typeface="Constantia"/>
              </a:rPr>
              <a:t>https</a:t>
            </a:r>
            <a:r>
              <a:rPr sz="2000" b="1" spc="-15" dirty="0">
                <a:solidFill>
                  <a:schemeClr val="bg1"/>
                </a:solidFill>
                <a:latin typeface="Constantia"/>
                <a:cs typeface="Constantia"/>
              </a:rPr>
              <a:t>://www.facebook.com/mountlitera.chandrapur</a:t>
            </a:r>
            <a:endParaRPr sz="200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grpSp>
        <p:nvGrpSpPr>
          <p:cNvPr id="21" name="object 11"/>
          <p:cNvGrpSpPr/>
          <p:nvPr/>
        </p:nvGrpSpPr>
        <p:grpSpPr>
          <a:xfrm>
            <a:off x="381000" y="0"/>
            <a:ext cx="8449055" cy="1143000"/>
            <a:chOff x="381000" y="0"/>
            <a:chExt cx="8449055" cy="1143000"/>
          </a:xfrm>
        </p:grpSpPr>
        <p:pic>
          <p:nvPicPr>
            <p:cNvPr id="2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00" y="0"/>
              <a:ext cx="1142999" cy="1143000"/>
            </a:xfrm>
            <a:prstGeom prst="rect">
              <a:avLst/>
            </a:prstGeom>
          </p:spPr>
        </p:pic>
        <p:pic>
          <p:nvPicPr>
            <p:cNvPr id="2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3800" y="0"/>
              <a:ext cx="1286255" cy="880872"/>
            </a:xfrm>
            <a:prstGeom prst="rect">
              <a:avLst/>
            </a:prstGeom>
          </p:spPr>
        </p:pic>
      </p:grpSp>
      <p:grpSp>
        <p:nvGrpSpPr>
          <p:cNvPr id="25" name="object 15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7" name="object 17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30" name="object 10"/>
          <p:cNvSpPr txBox="1">
            <a:spLocks/>
          </p:cNvSpPr>
          <p:nvPr/>
        </p:nvSpPr>
        <p:spPr>
          <a:xfrm>
            <a:off x="2057401" y="533400"/>
            <a:ext cx="487680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Know</a:t>
            </a:r>
            <a:r>
              <a:rPr kumimoji="0" lang="en-US" sz="3600" b="0" i="0" u="none" strike="noStrike" kern="0" cap="none" spc="-2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 </a:t>
            </a:r>
            <a:r>
              <a:rPr kumimoji="0" lang="en-US" sz="3600" b="0" i="0" u="none" strike="noStrike" kern="0" cap="none" spc="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more</a:t>
            </a:r>
            <a:r>
              <a:rPr kumimoji="0" lang="en-US" sz="3600" b="0" i="0" u="none" strike="noStrike" kern="0" cap="none" spc="-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 </a:t>
            </a:r>
            <a:r>
              <a:rPr kumimoji="0" lang="en-US" sz="3600" b="0" i="0" u="none" strike="noStrike" kern="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about</a:t>
            </a:r>
            <a:r>
              <a:rPr kumimoji="0" lang="en-US" sz="3600" b="0" i="0" u="none" strike="noStrike" kern="0" cap="none" spc="-6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 </a:t>
            </a:r>
            <a:r>
              <a:rPr kumimoji="0" lang="en-US" sz="3600" b="0" i="0" u="none" strike="noStrike" kern="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itchFamily="18" charset="0"/>
                <a:ea typeface="+mj-ea"/>
                <a:cs typeface="Arial Black"/>
              </a:rPr>
              <a:t>us</a:t>
            </a:r>
            <a:endParaRPr kumimoji="0" lang="en-US" sz="3600" b="0" i="0" u="none" strike="noStrike" kern="0" cap="none" spc="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itchFamily="18" charset="0"/>
              <a:ea typeface="+mj-ea"/>
              <a:cs typeface="Arial Black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5240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pic>
        <p:nvPicPr>
          <p:cNvPr id="51202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grpSp>
        <p:nvGrpSpPr>
          <p:cNvPr id="20" name="object 6"/>
          <p:cNvGrpSpPr/>
          <p:nvPr/>
        </p:nvGrpSpPr>
        <p:grpSpPr>
          <a:xfrm>
            <a:off x="-822" y="-76200"/>
            <a:ext cx="9145584" cy="1143000"/>
            <a:chOff x="-822" y="-76200"/>
            <a:chExt cx="9145584" cy="1143000"/>
          </a:xfrm>
        </p:grpSpPr>
        <p:pic>
          <p:nvPicPr>
            <p:cNvPr id="21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22" y="0"/>
              <a:ext cx="9145584" cy="1020572"/>
            </a:xfrm>
            <a:prstGeom prst="rect">
              <a:avLst/>
            </a:prstGeom>
          </p:spPr>
        </p:pic>
        <p:pic>
          <p:nvPicPr>
            <p:cNvPr id="24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-76200"/>
              <a:ext cx="1142999" cy="1143000"/>
            </a:xfrm>
            <a:prstGeom prst="rect">
              <a:avLst/>
            </a:prstGeom>
          </p:spPr>
        </p:pic>
        <p:pic>
          <p:nvPicPr>
            <p:cNvPr id="25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44512" y="0"/>
              <a:ext cx="1286255" cy="880872"/>
            </a:xfrm>
            <a:prstGeom prst="rect">
              <a:avLst/>
            </a:prstGeom>
          </p:spPr>
        </p:pic>
      </p:grpSp>
      <p:grpSp>
        <p:nvGrpSpPr>
          <p:cNvPr id="26" name="object 12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7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28" name="object 14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1981200" y="2438400"/>
            <a:ext cx="51411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55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8834" y="0"/>
              <a:ext cx="4745164" cy="60006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822" y="0"/>
            <a:ext cx="9145584" cy="1020572"/>
          </a:xfrm>
          <a:prstGeom prst="rect">
            <a:avLst/>
          </a:prstGeom>
        </p:spPr>
      </p:pic>
      <p:pic>
        <p:nvPicPr>
          <p:cNvPr id="6146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" name="object 14"/>
          <p:cNvSpPr txBox="1"/>
          <p:nvPr/>
        </p:nvSpPr>
        <p:spPr>
          <a:xfrm>
            <a:off x="1295400" y="1828800"/>
            <a:ext cx="6629400" cy="37061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800" b="1" spc="-1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LET</a:t>
            </a:r>
            <a:r>
              <a:rPr sz="4800" b="1" spc="-11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4800" b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US</a:t>
            </a:r>
            <a:r>
              <a:rPr sz="4800" b="1" spc="-3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4800" b="1" spc="-2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INTRODUCE </a:t>
            </a:r>
            <a:r>
              <a:rPr sz="4800" b="1" spc="-1135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4800" b="1" spc="-85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YOU</a:t>
            </a:r>
            <a:endParaRPr sz="480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747395" marR="728980" indent="-8890" algn="ctr">
              <a:lnSpc>
                <a:spcPct val="100000"/>
              </a:lnSpc>
              <a:spcBef>
                <a:spcPts val="5"/>
              </a:spcBef>
            </a:pPr>
            <a:r>
              <a:rPr sz="4800" b="1" spc="-4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TO </a:t>
            </a:r>
            <a:r>
              <a:rPr sz="4800" b="1" spc="-5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THE </a:t>
            </a:r>
            <a:r>
              <a:rPr sz="4800" b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4800" b="1" spc="-5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MAN</a:t>
            </a:r>
            <a:r>
              <a:rPr sz="4800" b="1" spc="-145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A</a:t>
            </a:r>
            <a:r>
              <a:rPr sz="4800" b="1" spc="-5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GE</a:t>
            </a:r>
            <a:r>
              <a:rPr sz="4800" b="1" spc="-2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</a:t>
            </a:r>
            <a:r>
              <a:rPr sz="4800" b="1" spc="-5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</a:t>
            </a:r>
            <a:r>
              <a:rPr sz="4800" b="1" spc="-2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</a:t>
            </a:r>
            <a:r>
              <a:rPr sz="4800" b="1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T  </a:t>
            </a:r>
            <a:r>
              <a:rPr sz="4800" b="1" spc="-2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COMMITTEE</a:t>
            </a:r>
            <a:endParaRPr sz="480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</p:txBody>
      </p:sp>
      <p:pic>
        <p:nvPicPr>
          <p:cNvPr id="26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600" y="76200"/>
            <a:ext cx="1142999" cy="1143000"/>
          </a:xfrm>
          <a:prstGeom prst="rect">
            <a:avLst/>
          </a:prstGeom>
        </p:spPr>
      </p:pic>
      <p:pic>
        <p:nvPicPr>
          <p:cNvPr id="27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44511" y="0"/>
            <a:ext cx="1286255" cy="880872"/>
          </a:xfrm>
          <a:prstGeom prst="rect">
            <a:avLst/>
          </a:prstGeom>
        </p:spPr>
      </p:pic>
      <p:grpSp>
        <p:nvGrpSpPr>
          <p:cNvPr id="28" name="object 19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29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30" name="object 21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896"/>
          </a:xfrm>
          <a:prstGeom prst="rect">
            <a:avLst/>
          </a:prstGeom>
          <a:noFill/>
        </p:spPr>
      </p:pic>
      <p:grpSp>
        <p:nvGrpSpPr>
          <p:cNvPr id="5" name="object 19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6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7" name="object 21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pic>
        <p:nvPicPr>
          <p:cNvPr id="11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" y="76200"/>
            <a:ext cx="914400" cy="856294"/>
          </a:xfrm>
          <a:prstGeom prst="rect">
            <a:avLst/>
          </a:prstGeom>
        </p:spPr>
      </p:pic>
      <p:pic>
        <p:nvPicPr>
          <p:cNvPr id="12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44511" y="0"/>
            <a:ext cx="1286255" cy="880872"/>
          </a:xfrm>
          <a:prstGeom prst="rect">
            <a:avLst/>
          </a:prstGeom>
        </p:spPr>
      </p:pic>
      <p:pic>
        <p:nvPicPr>
          <p:cNvPr id="52226" name="Picture 2" descr="C:\Users\USER\Desktop\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399" y="932494"/>
            <a:ext cx="6553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2" y="0"/>
            <a:ext cx="9145584" cy="102057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657600" y="2057400"/>
            <a:ext cx="1903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OUR</a:t>
            </a:r>
            <a:r>
              <a:rPr sz="1800" b="1" spc="3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FOUNDERS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8194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9" name="object 17"/>
          <p:cNvGrpSpPr/>
          <p:nvPr/>
        </p:nvGrpSpPr>
        <p:grpSpPr>
          <a:xfrm>
            <a:off x="448055" y="18288"/>
            <a:ext cx="1518920" cy="1518919"/>
            <a:chOff x="448055" y="18288"/>
            <a:chExt cx="1518920" cy="1518919"/>
          </a:xfrm>
        </p:grpSpPr>
        <p:pic>
          <p:nvPicPr>
            <p:cNvPr id="30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055" y="18288"/>
              <a:ext cx="1518920" cy="1518919"/>
            </a:xfrm>
            <a:prstGeom prst="rect">
              <a:avLst/>
            </a:prstGeom>
          </p:spPr>
        </p:pic>
        <p:pic>
          <p:nvPicPr>
            <p:cNvPr id="31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7" y="213359"/>
              <a:ext cx="1142999" cy="1143000"/>
            </a:xfrm>
            <a:prstGeom prst="rect">
              <a:avLst/>
            </a:prstGeom>
          </p:spPr>
        </p:pic>
      </p:grpSp>
      <p:pic>
        <p:nvPicPr>
          <p:cNvPr id="3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44511" y="0"/>
            <a:ext cx="1286255" cy="880872"/>
          </a:xfrm>
          <a:prstGeom prst="rect">
            <a:avLst/>
          </a:prstGeom>
        </p:spPr>
      </p:pic>
      <p:grpSp>
        <p:nvGrpSpPr>
          <p:cNvPr id="33" name="object 22"/>
          <p:cNvGrpSpPr/>
          <p:nvPr/>
        </p:nvGrpSpPr>
        <p:grpSpPr>
          <a:xfrm>
            <a:off x="826059" y="1985772"/>
            <a:ext cx="7566175" cy="2438400"/>
            <a:chOff x="591312" y="2444495"/>
            <a:chExt cx="7947151" cy="2608126"/>
          </a:xfrm>
        </p:grpSpPr>
        <p:pic>
          <p:nvPicPr>
            <p:cNvPr id="34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312" y="2447543"/>
              <a:ext cx="3430016" cy="2338704"/>
            </a:xfrm>
            <a:prstGeom prst="rect">
              <a:avLst/>
            </a:prstGeom>
          </p:spPr>
        </p:pic>
        <p:pic>
          <p:nvPicPr>
            <p:cNvPr id="35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1386" y="2607503"/>
              <a:ext cx="3281511" cy="2410006"/>
            </a:xfrm>
            <a:prstGeom prst="rect">
              <a:avLst/>
            </a:prstGeom>
          </p:spPr>
        </p:pic>
        <p:pic>
          <p:nvPicPr>
            <p:cNvPr id="36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06568" y="2444495"/>
              <a:ext cx="3231895" cy="2308224"/>
            </a:xfrm>
            <a:prstGeom prst="rect">
              <a:avLst/>
            </a:prstGeom>
          </p:spPr>
        </p:pic>
        <p:pic>
          <p:nvPicPr>
            <p:cNvPr id="37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53413" y="2639568"/>
              <a:ext cx="3204202" cy="2413053"/>
            </a:xfrm>
            <a:prstGeom prst="rect">
              <a:avLst/>
            </a:prstGeom>
          </p:spPr>
        </p:pic>
      </p:grpSp>
      <p:sp>
        <p:nvSpPr>
          <p:cNvPr id="38" name="object 27"/>
          <p:cNvSpPr txBox="1"/>
          <p:nvPr/>
        </p:nvSpPr>
        <p:spPr>
          <a:xfrm>
            <a:off x="1219200" y="4495800"/>
            <a:ext cx="259461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93115" marR="5080" indent="-781050">
              <a:lnSpc>
                <a:spcPct val="100000"/>
              </a:lnSpc>
              <a:spcBef>
                <a:spcPts val="90"/>
              </a:spcBef>
            </a:pPr>
            <a:r>
              <a:rPr sz="2000" b="1" spc="-6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Mr. </a:t>
            </a:r>
            <a:r>
              <a:rPr sz="2000"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Deepak</a:t>
            </a:r>
            <a:r>
              <a:rPr sz="2000" b="1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Sheorain </a:t>
            </a:r>
            <a:r>
              <a:rPr sz="2000" b="1" spc="-46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Director</a:t>
            </a:r>
            <a:endParaRPr sz="200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</p:txBody>
      </p:sp>
      <p:sp>
        <p:nvSpPr>
          <p:cNvPr id="44" name="object 28"/>
          <p:cNvSpPr txBox="1"/>
          <p:nvPr/>
        </p:nvSpPr>
        <p:spPr>
          <a:xfrm>
            <a:off x="5486400" y="4495800"/>
            <a:ext cx="228854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spc="-6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Mr.</a:t>
            </a:r>
            <a:r>
              <a:rPr sz="2000" b="1" spc="-3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Nilesh</a:t>
            </a:r>
            <a:r>
              <a:rPr sz="2000" b="1" spc="43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b="1" spc="-2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Mohata</a:t>
            </a:r>
            <a:endParaRPr sz="200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Chairman</a:t>
            </a:r>
            <a:endParaRPr sz="200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</p:txBody>
      </p:sp>
      <p:sp>
        <p:nvSpPr>
          <p:cNvPr id="46" name="object 11"/>
          <p:cNvSpPr txBox="1">
            <a:spLocks noGrp="1"/>
          </p:cNvSpPr>
          <p:nvPr>
            <p:ph type="title"/>
          </p:nvPr>
        </p:nvSpPr>
        <p:spPr>
          <a:xfrm>
            <a:off x="2362200" y="838200"/>
            <a:ext cx="45086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6705" algn="l"/>
              </a:tabLst>
            </a:pPr>
            <a:r>
              <a:rPr sz="3600" b="0" spc="-15" dirty="0">
                <a:solidFill>
                  <a:schemeClr val="bg1"/>
                </a:solidFill>
                <a:latin typeface="Baskerville Old Face" pitchFamily="18" charset="0"/>
              </a:rPr>
              <a:t>S</a:t>
            </a:r>
            <a:r>
              <a:rPr sz="3600" b="0" spc="-5" dirty="0">
                <a:solidFill>
                  <a:schemeClr val="bg1"/>
                </a:solidFill>
                <a:latin typeface="Baskerville Old Face" pitchFamily="18" charset="0"/>
              </a:rPr>
              <a:t>ch</a:t>
            </a:r>
            <a:r>
              <a:rPr sz="3600" b="0" spc="-15" dirty="0">
                <a:solidFill>
                  <a:schemeClr val="bg1"/>
                </a:solidFill>
                <a:latin typeface="Baskerville Old Face" pitchFamily="18" charset="0"/>
              </a:rPr>
              <a:t>o</a:t>
            </a:r>
            <a:r>
              <a:rPr sz="3600" b="0" dirty="0">
                <a:solidFill>
                  <a:schemeClr val="bg1"/>
                </a:solidFill>
                <a:latin typeface="Baskerville Old Face" pitchFamily="18" charset="0"/>
              </a:rPr>
              <a:t>ol	</a:t>
            </a:r>
            <a:r>
              <a:rPr sz="3600" b="0" spc="-25" dirty="0">
                <a:solidFill>
                  <a:schemeClr val="bg1"/>
                </a:solidFill>
                <a:latin typeface="Baskerville Old Face" pitchFamily="18" charset="0"/>
              </a:rPr>
              <a:t>M</a:t>
            </a:r>
            <a:r>
              <a:rPr sz="3600" b="0" dirty="0">
                <a:solidFill>
                  <a:schemeClr val="bg1"/>
                </a:solidFill>
                <a:latin typeface="Baskerville Old Face" pitchFamily="18" charset="0"/>
              </a:rPr>
              <a:t>an</a:t>
            </a:r>
            <a:r>
              <a:rPr sz="3600" b="0" spc="-15" dirty="0">
                <a:solidFill>
                  <a:schemeClr val="bg1"/>
                </a:solidFill>
                <a:latin typeface="Baskerville Old Face" pitchFamily="18" charset="0"/>
              </a:rPr>
              <a:t>a</a:t>
            </a:r>
            <a:r>
              <a:rPr sz="3600" b="0" spc="-105" dirty="0">
                <a:solidFill>
                  <a:schemeClr val="bg1"/>
                </a:solidFill>
                <a:latin typeface="Baskerville Old Face" pitchFamily="18" charset="0"/>
              </a:rPr>
              <a:t>g</a:t>
            </a:r>
            <a:r>
              <a:rPr sz="3600" b="0" dirty="0">
                <a:solidFill>
                  <a:schemeClr val="bg1"/>
                </a:solidFill>
                <a:latin typeface="Baskerville Old Face" pitchFamily="18" charset="0"/>
              </a:rPr>
              <a:t>ement</a:t>
            </a:r>
            <a:endParaRPr sz="3600">
              <a:solidFill>
                <a:schemeClr val="bg1"/>
              </a:solidFill>
              <a:latin typeface="Baskerville Old Face" pitchFamily="18" charset="0"/>
            </a:endParaRPr>
          </a:p>
        </p:txBody>
      </p:sp>
      <p:grpSp>
        <p:nvGrpSpPr>
          <p:cNvPr id="47" name="object 13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48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49" name="object 15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2" y="0"/>
            <a:ext cx="9145584" cy="1020572"/>
          </a:xfrm>
          <a:prstGeom prst="rect">
            <a:avLst/>
          </a:prstGeom>
        </p:spPr>
      </p:pic>
      <p:pic>
        <p:nvPicPr>
          <p:cNvPr id="9218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3" name="object 15"/>
          <p:cNvGrpSpPr/>
          <p:nvPr/>
        </p:nvGrpSpPr>
        <p:grpSpPr>
          <a:xfrm>
            <a:off x="762000" y="1524000"/>
            <a:ext cx="3686175" cy="3505200"/>
            <a:chOff x="304800" y="2377439"/>
            <a:chExt cx="3990975" cy="2875280"/>
          </a:xfrm>
        </p:grpSpPr>
        <p:pic>
          <p:nvPicPr>
            <p:cNvPr id="24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2377439"/>
              <a:ext cx="3990721" cy="2875152"/>
            </a:xfrm>
            <a:prstGeom prst="rect">
              <a:avLst/>
            </a:prstGeom>
          </p:spPr>
        </p:pic>
        <p:pic>
          <p:nvPicPr>
            <p:cNvPr id="25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871" y="2572511"/>
              <a:ext cx="3614928" cy="2499360"/>
            </a:xfrm>
            <a:prstGeom prst="rect">
              <a:avLst/>
            </a:prstGeom>
          </p:spPr>
        </p:pic>
      </p:grpSp>
      <p:sp>
        <p:nvSpPr>
          <p:cNvPr id="30" name="object 18"/>
          <p:cNvSpPr txBox="1"/>
          <p:nvPr/>
        </p:nvSpPr>
        <p:spPr>
          <a:xfrm>
            <a:off x="4572000" y="1828800"/>
            <a:ext cx="3505200" cy="2938625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400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Principal</a:t>
            </a:r>
            <a:endParaRPr sz="240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000" spc="-2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Name</a:t>
            </a:r>
            <a:r>
              <a:rPr sz="2000" spc="-3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:-</a:t>
            </a:r>
            <a:r>
              <a:rPr sz="2000" spc="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spc="-6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Mr.</a:t>
            </a:r>
            <a:r>
              <a:rPr sz="2000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Peter</a:t>
            </a:r>
            <a:r>
              <a:rPr sz="2000" spc="-7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spc="-1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Pereira</a:t>
            </a:r>
            <a:endParaRPr sz="200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Ph. </a:t>
            </a:r>
            <a:r>
              <a:rPr sz="2000" spc="-4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No.</a:t>
            </a:r>
            <a:r>
              <a:rPr sz="2000" spc="-2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:-</a:t>
            </a:r>
            <a:r>
              <a:rPr sz="2000" spc="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9607157000</a:t>
            </a:r>
            <a:endParaRPr sz="200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E-mail</a:t>
            </a:r>
            <a:r>
              <a:rPr sz="2000" spc="-3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000" spc="-5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:-</a:t>
            </a:r>
            <a:endParaRPr sz="200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1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principal.chandrapur@mountlitera.com</a:t>
            </a:r>
            <a:endParaRPr sz="200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</p:txBody>
      </p:sp>
      <p:grpSp>
        <p:nvGrpSpPr>
          <p:cNvPr id="31" name="object 12"/>
          <p:cNvGrpSpPr/>
          <p:nvPr/>
        </p:nvGrpSpPr>
        <p:grpSpPr>
          <a:xfrm>
            <a:off x="448055" y="18288"/>
            <a:ext cx="1518920" cy="1518920"/>
            <a:chOff x="448055" y="18288"/>
            <a:chExt cx="1518920" cy="1518920"/>
          </a:xfrm>
        </p:grpSpPr>
        <p:pic>
          <p:nvPicPr>
            <p:cNvPr id="32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055" y="18288"/>
              <a:ext cx="1518920" cy="1518919"/>
            </a:xfrm>
            <a:prstGeom prst="rect">
              <a:avLst/>
            </a:prstGeom>
          </p:spPr>
        </p:pic>
        <p:pic>
          <p:nvPicPr>
            <p:cNvPr id="33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127" y="213359"/>
              <a:ext cx="1142999" cy="1143000"/>
            </a:xfrm>
            <a:prstGeom prst="rect">
              <a:avLst/>
            </a:prstGeom>
          </p:spPr>
        </p:pic>
      </p:grpSp>
      <p:pic>
        <p:nvPicPr>
          <p:cNvPr id="34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44511" y="0"/>
            <a:ext cx="1286255" cy="880872"/>
          </a:xfrm>
          <a:prstGeom prst="rect">
            <a:avLst/>
          </a:prstGeom>
        </p:spPr>
      </p:pic>
      <p:grpSp>
        <p:nvGrpSpPr>
          <p:cNvPr id="35" name="object 19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6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37" name="object 21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40" name="object 10"/>
          <p:cNvSpPr txBox="1">
            <a:spLocks/>
          </p:cNvSpPr>
          <p:nvPr/>
        </p:nvSpPr>
        <p:spPr>
          <a:xfrm>
            <a:off x="3048000" y="838200"/>
            <a:ext cx="253555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Our</a:t>
            </a:r>
            <a:r>
              <a:rPr kumimoji="0" lang="en-US" sz="4000" b="0" i="0" u="none" strike="noStrike" kern="0" cap="none" spc="-2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 </a:t>
            </a:r>
            <a:r>
              <a:rPr kumimoji="0" lang="en-US" sz="4000" b="0" i="0" u="none" strike="noStrike" kern="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ea typeface="+mj-ea"/>
                <a:cs typeface="Constantia"/>
              </a:rPr>
              <a:t>Leader</a:t>
            </a:r>
            <a:endParaRPr kumimoji="0" lang="en-US" sz="4000" b="0" i="0" u="none" strike="noStrike" kern="0" cap="none" spc="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j-e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822" y="0"/>
            <a:ext cx="9145584" cy="1020572"/>
          </a:xfrm>
          <a:prstGeom prst="rect">
            <a:avLst/>
          </a:prstGeom>
        </p:spPr>
      </p:pic>
      <p:pic>
        <p:nvPicPr>
          <p:cNvPr id="9218" name="Picture 2" descr="C:\Users\USER\Desktop\PowerPoint-Classroom-Background-1024x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" name="object 18"/>
          <p:cNvSpPr txBox="1"/>
          <p:nvPr/>
        </p:nvSpPr>
        <p:spPr>
          <a:xfrm>
            <a:off x="4286248" y="1828800"/>
            <a:ext cx="3714776" cy="3554178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94945" marR="188595">
              <a:lnSpc>
                <a:spcPct val="100000"/>
              </a:lnSpc>
              <a:spcBef>
                <a:spcPts val="5"/>
              </a:spcBef>
            </a:pPr>
            <a:r>
              <a:rPr lang="en-IN" sz="3200" b="1" dirty="0" smtClean="0">
                <a:solidFill>
                  <a:schemeClr val="bg1"/>
                </a:solidFill>
                <a:latin typeface="Constantia"/>
                <a:cs typeface="Constantia"/>
              </a:rPr>
              <a:t>Vice </a:t>
            </a:r>
            <a:r>
              <a:rPr lang="en-IN" sz="3200" b="1" dirty="0" smtClean="0">
                <a:solidFill>
                  <a:schemeClr val="bg1"/>
                </a:solidFill>
                <a:latin typeface="Constantia"/>
                <a:cs typeface="Constantia"/>
              </a:rPr>
              <a:t>Principal</a:t>
            </a:r>
          </a:p>
          <a:p>
            <a:pPr marL="194945" marR="188595">
              <a:lnSpc>
                <a:spcPct val="100000"/>
              </a:lnSpc>
              <a:spcBef>
                <a:spcPts val="5"/>
              </a:spcBef>
            </a:pPr>
            <a:endParaRPr lang="en-IN" sz="3200" b="1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2800" spc="-2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Name</a:t>
            </a:r>
            <a:r>
              <a:rPr sz="2800" spc="-35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800" spc="-5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:-</a:t>
            </a:r>
            <a:r>
              <a:rPr sz="2800" spc="15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IN" sz="2400" b="1" spc="-10" dirty="0" smtClean="0">
                <a:solidFill>
                  <a:schemeClr val="bg1"/>
                </a:solidFill>
                <a:latin typeface="Constantia"/>
                <a:cs typeface="Constantia"/>
              </a:rPr>
              <a:t>Mrs.</a:t>
            </a:r>
            <a:r>
              <a:rPr lang="en-IN" sz="2400" b="1" spc="-1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IN" sz="2400" b="1" dirty="0" err="1" smtClean="0">
                <a:solidFill>
                  <a:schemeClr val="bg1"/>
                </a:solidFill>
                <a:latin typeface="Constantia"/>
                <a:cs typeface="Constantia"/>
              </a:rPr>
              <a:t>Shital</a:t>
            </a:r>
            <a:r>
              <a:rPr lang="en-IN" sz="2400" b="1" spc="-5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IN" sz="2400" b="1" spc="-10" dirty="0" err="1" smtClean="0">
                <a:solidFill>
                  <a:schemeClr val="bg1"/>
                </a:solidFill>
                <a:latin typeface="Constantia"/>
                <a:cs typeface="Constantia"/>
              </a:rPr>
              <a:t>Dara</a:t>
            </a:r>
            <a:endParaRPr lang="en-IN" sz="2800" dirty="0" smtClean="0">
              <a:solidFill>
                <a:schemeClr val="bg1"/>
              </a:solidFill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lang="en-US" sz="2800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</a:t>
            </a:r>
          </a:p>
          <a:p>
            <a:pPr marL="12700">
              <a:lnSpc>
                <a:spcPct val="100000"/>
              </a:lnSpc>
            </a:pPr>
            <a:r>
              <a:rPr lang="en-US" sz="2800" spc="-10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800" spc="-1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Ph</a:t>
            </a:r>
            <a:r>
              <a:rPr sz="2800" spc="-1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. </a:t>
            </a:r>
            <a:r>
              <a:rPr sz="2800" spc="-40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No.</a:t>
            </a:r>
            <a:r>
              <a:rPr sz="2800" spc="-25" dirty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sz="2800" spc="-5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:-</a:t>
            </a:r>
            <a:r>
              <a:rPr sz="2800" spc="1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</a:t>
            </a:r>
            <a:r>
              <a:rPr lang="en-IN" sz="2400" b="1" spc="-5" dirty="0" smtClean="0">
                <a:solidFill>
                  <a:schemeClr val="bg1"/>
                </a:solidFill>
                <a:latin typeface="Constantia"/>
                <a:cs typeface="Constantia"/>
              </a:rPr>
              <a:t>8850665226</a:t>
            </a:r>
            <a:endParaRPr sz="280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12700">
              <a:lnSpc>
                <a:spcPct val="100000"/>
              </a:lnSpc>
            </a:pPr>
            <a:endParaRPr lang="en-US" sz="2400" b="1" dirty="0" smtClean="0">
              <a:solidFill>
                <a:schemeClr val="bg1"/>
              </a:solidFill>
              <a:latin typeface="Baskerville Old Face" pitchFamily="18" charset="0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Baskerville Old Face" pitchFamily="18" charset="0"/>
                <a:cs typeface="Constantia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Constantia"/>
                <a:cs typeface="Constantia"/>
              </a:rPr>
              <a:t>Email</a:t>
            </a:r>
            <a:r>
              <a:rPr lang="en-US" sz="2800" dirty="0" smtClean="0">
                <a:solidFill>
                  <a:schemeClr val="bg1"/>
                </a:solidFill>
                <a:latin typeface="Constantia"/>
                <a:cs typeface="Constantia"/>
              </a:rPr>
              <a:t>:</a:t>
            </a:r>
            <a:r>
              <a:rPr lang="en-US" sz="2800" spc="-65" dirty="0" smtClean="0">
                <a:solidFill>
                  <a:schemeClr val="bg1"/>
                </a:solidFill>
                <a:latin typeface="Constantia"/>
                <a:cs typeface="Constantia"/>
              </a:rPr>
              <a:t> </a:t>
            </a:r>
            <a:r>
              <a:rPr lang="en-US" sz="1600" b="1" spc="-10" dirty="0" smtClean="0">
                <a:solidFill>
                  <a:schemeClr val="bg1"/>
                </a:solidFill>
                <a:latin typeface="Constantia"/>
                <a:cs typeface="Constantia"/>
              </a:rPr>
              <a:t>primary.middlemlzsc@gmail.com</a:t>
            </a:r>
            <a:endParaRPr lang="en-US" sz="2000" dirty="0">
              <a:solidFill>
                <a:schemeClr val="bg1"/>
              </a:solidFill>
              <a:latin typeface="Constantia"/>
              <a:cs typeface="Constantia"/>
            </a:endParaRPr>
          </a:p>
        </p:txBody>
      </p:sp>
      <p:grpSp>
        <p:nvGrpSpPr>
          <p:cNvPr id="3" name="object 12"/>
          <p:cNvGrpSpPr/>
          <p:nvPr/>
        </p:nvGrpSpPr>
        <p:grpSpPr>
          <a:xfrm>
            <a:off x="448055" y="18288"/>
            <a:ext cx="1518920" cy="1518920"/>
            <a:chOff x="448055" y="18288"/>
            <a:chExt cx="1518920" cy="1518920"/>
          </a:xfrm>
        </p:grpSpPr>
        <p:pic>
          <p:nvPicPr>
            <p:cNvPr id="32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055" y="18288"/>
              <a:ext cx="1518920" cy="1518919"/>
            </a:xfrm>
            <a:prstGeom prst="rect">
              <a:avLst/>
            </a:prstGeom>
          </p:spPr>
        </p:pic>
        <p:pic>
          <p:nvPicPr>
            <p:cNvPr id="33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127" y="213359"/>
              <a:ext cx="1142999" cy="1143000"/>
            </a:xfrm>
            <a:prstGeom prst="rect">
              <a:avLst/>
            </a:prstGeom>
          </p:spPr>
        </p:pic>
      </p:grpSp>
      <p:pic>
        <p:nvPicPr>
          <p:cNvPr id="34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44511" y="0"/>
            <a:ext cx="1286255" cy="880872"/>
          </a:xfrm>
          <a:prstGeom prst="rect">
            <a:avLst/>
          </a:prstGeom>
        </p:spPr>
      </p:pic>
      <p:grpSp>
        <p:nvGrpSpPr>
          <p:cNvPr id="4" name="object 19"/>
          <p:cNvGrpSpPr/>
          <p:nvPr/>
        </p:nvGrpSpPr>
        <p:grpSpPr>
          <a:xfrm>
            <a:off x="0" y="6050279"/>
            <a:ext cx="9144000" cy="807720"/>
            <a:chOff x="0" y="6050279"/>
            <a:chExt cx="9144000" cy="807720"/>
          </a:xfrm>
        </p:grpSpPr>
        <p:pic>
          <p:nvPicPr>
            <p:cNvPr id="36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050279"/>
              <a:ext cx="9143999" cy="330492"/>
            </a:xfrm>
            <a:prstGeom prst="rect">
              <a:avLst/>
            </a:prstGeom>
          </p:spPr>
        </p:pic>
        <p:sp>
          <p:nvSpPr>
            <p:cNvPr id="37" name="object 21"/>
            <p:cNvSpPr/>
            <p:nvPr/>
          </p:nvSpPr>
          <p:spPr>
            <a:xfrm>
              <a:off x="0" y="6071615"/>
              <a:ext cx="9144000" cy="216535"/>
            </a:xfrm>
            <a:custGeom>
              <a:avLst/>
              <a:gdLst/>
              <a:ahLst/>
              <a:cxnLst/>
              <a:rect l="l" t="t" r="r" b="b"/>
              <a:pathLst>
                <a:path w="9144000" h="216535">
                  <a:moveTo>
                    <a:pt x="9144000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9144000" y="216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C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214871"/>
              <a:ext cx="9144000" cy="643125"/>
            </a:xfrm>
            <a:prstGeom prst="rect">
              <a:avLst/>
            </a:prstGeom>
          </p:spPr>
        </p:pic>
      </p:grpSp>
      <p:sp>
        <p:nvSpPr>
          <p:cNvPr id="40" name="object 10"/>
          <p:cNvSpPr txBox="1">
            <a:spLocks/>
          </p:cNvSpPr>
          <p:nvPr/>
        </p:nvSpPr>
        <p:spPr>
          <a:xfrm>
            <a:off x="3143240" y="714356"/>
            <a:ext cx="2535555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lvl="0">
              <a:spcBef>
                <a:spcPts val="110"/>
              </a:spcBef>
              <a:defRPr/>
            </a:pPr>
            <a:r>
              <a:rPr lang="en-US" sz="4400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sz="4400" spc="-24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Guide</a:t>
            </a:r>
            <a:endParaRPr kumimoji="0" lang="en-US" sz="4400" b="0" i="0" u="none" strike="noStrike" kern="0" cap="none" spc="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643050"/>
            <a:ext cx="2882149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2518</TotalTime>
  <Words>1754</Words>
  <Application>Microsoft Office PowerPoint</Application>
  <PresentationFormat>On-screen Show (4:3)</PresentationFormat>
  <Paragraphs>379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Welcome  to Parents’ Orientation At            Mount Litera Zee School, Chandrapur</vt:lpstr>
      <vt:lpstr>Slide 3</vt:lpstr>
      <vt:lpstr>Slide 4</vt:lpstr>
      <vt:lpstr>Slide 5</vt:lpstr>
      <vt:lpstr>Slide 6</vt:lpstr>
      <vt:lpstr>School Management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Guidelines For Parents</vt:lpstr>
      <vt:lpstr>Guidelines For Parents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46</cp:revision>
  <dcterms:created xsi:type="dcterms:W3CDTF">2021-06-08T08:00:05Z</dcterms:created>
  <dcterms:modified xsi:type="dcterms:W3CDTF">2023-06-03T07:39:50Z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2021-06-08T00:00:00Z</vt:filetime>
  </property>
</Properties>
</file>