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257" r:id="rId3"/>
    <p:sldId id="258" r:id="rId4"/>
    <p:sldId id="259" r:id="rId5"/>
    <p:sldId id="260" r:id="rId6"/>
    <p:sldId id="362" r:id="rId7"/>
    <p:sldId id="262" r:id="rId8"/>
    <p:sldId id="358" r:id="rId9"/>
    <p:sldId id="264" r:id="rId10"/>
    <p:sldId id="353" r:id="rId11"/>
    <p:sldId id="331" r:id="rId12"/>
    <p:sldId id="330" r:id="rId13"/>
    <p:sldId id="352" r:id="rId14"/>
    <p:sldId id="354" r:id="rId15"/>
    <p:sldId id="332" r:id="rId16"/>
    <p:sldId id="333" r:id="rId17"/>
    <p:sldId id="355" r:id="rId18"/>
    <p:sldId id="282" r:id="rId19"/>
    <p:sldId id="284" r:id="rId20"/>
    <p:sldId id="285" r:id="rId21"/>
    <p:sldId id="356" r:id="rId22"/>
    <p:sldId id="341" r:id="rId23"/>
    <p:sldId id="342" r:id="rId24"/>
    <p:sldId id="288" r:id="rId25"/>
    <p:sldId id="289" r:id="rId26"/>
    <p:sldId id="321" r:id="rId27"/>
    <p:sldId id="349" r:id="rId28"/>
    <p:sldId id="350" r:id="rId29"/>
    <p:sldId id="293" r:id="rId30"/>
    <p:sldId id="292" r:id="rId31"/>
    <p:sldId id="294" r:id="rId32"/>
    <p:sldId id="343" r:id="rId33"/>
    <p:sldId id="295" r:id="rId34"/>
    <p:sldId id="296" r:id="rId35"/>
    <p:sldId id="297" r:id="rId36"/>
    <p:sldId id="299" r:id="rId37"/>
    <p:sldId id="300" r:id="rId38"/>
    <p:sldId id="301" r:id="rId39"/>
    <p:sldId id="302" r:id="rId40"/>
    <p:sldId id="303" r:id="rId41"/>
    <p:sldId id="363" r:id="rId42"/>
    <p:sldId id="364" r:id="rId43"/>
    <p:sldId id="365" r:id="rId44"/>
    <p:sldId id="366" r:id="rId45"/>
    <p:sldId id="368" r:id="rId46"/>
    <p:sldId id="369" r:id="rId47"/>
    <p:sldId id="370" r:id="rId48"/>
    <p:sldId id="372" r:id="rId49"/>
    <p:sldId id="374" r:id="rId50"/>
    <p:sldId id="375" r:id="rId51"/>
    <p:sldId id="376" r:id="rId52"/>
    <p:sldId id="377" r:id="rId53"/>
    <p:sldId id="378" r:id="rId54"/>
    <p:sldId id="306" r:id="rId55"/>
    <p:sldId id="345" r:id="rId56"/>
    <p:sldId id="359" r:id="rId57"/>
    <p:sldId id="336" r:id="rId58"/>
    <p:sldId id="360" r:id="rId59"/>
    <p:sldId id="382" r:id="rId60"/>
    <p:sldId id="361" r:id="rId61"/>
    <p:sldId id="357" r:id="rId62"/>
    <p:sldId id="320" r:id="rId63"/>
    <p:sldId id="381" r:id="rId64"/>
    <p:sldId id="380" r:id="rId65"/>
    <p:sldId id="337" r:id="rId66"/>
    <p:sldId id="322" r:id="rId67"/>
    <p:sldId id="323" r:id="rId68"/>
    <p:sldId id="338" r:id="rId69"/>
    <p:sldId id="339" r:id="rId70"/>
    <p:sldId id="327" r:id="rId71"/>
    <p:sldId id="328" r:id="rId7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tal" initials="S" lastIdx="1" clrIdx="0">
    <p:extLst>
      <p:ext uri="{19B8F6BF-5375-455C-9EA6-DF929625EA0E}">
        <p15:presenceInfo xmlns:p15="http://schemas.microsoft.com/office/powerpoint/2012/main" userId="2bd2386cd1d6b2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61" d="100"/>
          <a:sy n="61" d="100"/>
        </p:scale>
        <p:origin x="1448" y="2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20T15:48:13.454" idx="1">
    <p:pos x="10" y="10"/>
    <p:text/>
    <p:extLst>
      <p:ext uri="{C676402C-5697-4E1C-873F-D02D1690AC5C}">
        <p15:threadingInfo xmlns:p15="http://schemas.microsoft.com/office/powerpoint/2012/main" timeZoneBias="-33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1DF44436-09F2-4D70-BEB7-1BCB3FA27CD4}" type="datetimeFigureOut">
              <a:rPr lang="en-IN" smtClean="0"/>
              <a:pPr/>
              <a:t>22-06-2023</a:t>
            </a:fld>
            <a:endParaRPr lang="en-IN"/>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31A2A0A-3883-4D93-9A93-C4376146E395}" type="slidenum">
              <a:rPr lang="en-IN" smtClean="0"/>
              <a:pPr/>
              <a:t>‹#›</a:t>
            </a:fld>
            <a:endParaRPr lang="en-IN"/>
          </a:p>
        </p:txBody>
      </p:sp>
    </p:spTree>
    <p:extLst>
      <p:ext uri="{BB962C8B-B14F-4D97-AF65-F5344CB8AC3E}">
        <p14:creationId xmlns:p14="http://schemas.microsoft.com/office/powerpoint/2010/main" val="397613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31A2A0A-3883-4D93-9A93-C4376146E395}" type="slidenum">
              <a:rPr lang="en-IN" smtClean="0"/>
              <a:pPr/>
              <a:t>13</a:t>
            </a:fld>
            <a:endParaRPr lang="en-IN"/>
          </a:p>
        </p:txBody>
      </p:sp>
    </p:spTree>
    <p:extLst>
      <p:ext uri="{BB962C8B-B14F-4D97-AF65-F5344CB8AC3E}">
        <p14:creationId xmlns:p14="http://schemas.microsoft.com/office/powerpoint/2010/main" val="177363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31A2A0A-3883-4D93-9A93-C4376146E395}" type="slidenum">
              <a:rPr lang="en-IN" smtClean="0"/>
              <a:pPr/>
              <a:t>21</a:t>
            </a:fld>
            <a:endParaRPr lang="en-IN"/>
          </a:p>
        </p:txBody>
      </p:sp>
    </p:spTree>
    <p:extLst>
      <p:ext uri="{BB962C8B-B14F-4D97-AF65-F5344CB8AC3E}">
        <p14:creationId xmlns:p14="http://schemas.microsoft.com/office/powerpoint/2010/main" val="227683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Digital Citizenship is a concept of using technology appropriately by teaching our students </a:t>
            </a:r>
            <a:r>
              <a:rPr lang="en-US" sz="1200" b="1" dirty="0" smtClean="0">
                <a:solidFill>
                  <a:srgbClr val="C00000"/>
                </a:solidFill>
              </a:rPr>
              <a:t>responsible, safe and ethical </a:t>
            </a:r>
            <a:r>
              <a:rPr lang="en-US" sz="1200" dirty="0" smtClean="0"/>
              <a:t>use of technology.</a:t>
            </a:r>
            <a:r>
              <a:rPr lang="en-US" sz="1200" kern="1200" dirty="0" smtClean="0">
                <a:solidFill>
                  <a:schemeClr val="tx1"/>
                </a:solidFill>
                <a:latin typeface="+mn-lt"/>
                <a:ea typeface="+mn-ea"/>
                <a:cs typeface="+mn-cs"/>
              </a:rPr>
              <a:t> Digital Citizenship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(DCP) is the part of academic excellence in schools. </a:t>
            </a:r>
            <a:r>
              <a:rPr lang="en-US" sz="1200" b="1" kern="1200" dirty="0" smtClean="0">
                <a:solidFill>
                  <a:schemeClr val="tx1"/>
                </a:solidFill>
                <a:latin typeface="+mn-lt"/>
                <a:ea typeface="+mn-ea"/>
                <a:cs typeface="+mn-cs"/>
              </a:rPr>
              <a:t>It has been accepted as a key USP for MLZS .</a:t>
            </a:r>
            <a:r>
              <a:rPr lang="en-US" sz="1200" b="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program addresses the 21st century skills and is aligned to the ESP as well through digital media literacy. Digital Citizenship aims to teach responsible, safe and ethical use of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IN"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41</a:t>
            </a:fld>
            <a:endParaRPr lang="en-IN"/>
          </a:p>
        </p:txBody>
      </p:sp>
    </p:spTree>
    <p:extLst>
      <p:ext uri="{BB962C8B-B14F-4D97-AF65-F5344CB8AC3E}">
        <p14:creationId xmlns:p14="http://schemas.microsoft.com/office/powerpoint/2010/main" val="196622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Financial literacy is the ability to use knowledge and skills to manage financial resources effectively for a lifetime of financial well-being. It is mainly used in connection with personal finance matters. </a:t>
            </a:r>
          </a:p>
          <a:p>
            <a:endParaRPr lang="en-IN"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42</a:t>
            </a:fld>
            <a:endParaRPr lang="en-IN"/>
          </a:p>
        </p:txBody>
      </p:sp>
    </p:spTree>
    <p:extLst>
      <p:ext uri="{BB962C8B-B14F-4D97-AF65-F5344CB8AC3E}">
        <p14:creationId xmlns:p14="http://schemas.microsoft.com/office/powerpoint/2010/main" val="424740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Introduced MLL app for teachers and students in AY 22-23.</a:t>
            </a:r>
          </a:p>
          <a:p>
            <a:pPr marL="171450" indent="-171450">
              <a:buFontTx/>
              <a:buChar char="-"/>
            </a:pPr>
            <a:r>
              <a:rPr lang="en-US" baseline="0" dirty="0" smtClean="0"/>
              <a:t>Introduced TAT( Technology Aided Teaching) Modules for Gr 9 to 12 in AY 2022-23</a:t>
            </a:r>
          </a:p>
          <a:p>
            <a:pPr marL="171450" indent="-171450">
              <a:buFontTx/>
              <a:buChar char="-"/>
            </a:pPr>
            <a:r>
              <a:rPr lang="en-US" baseline="0" dirty="0" smtClean="0"/>
              <a:t>Introduced LMS – EPFUTURE our LMS platform in AY 2022-23</a:t>
            </a:r>
          </a:p>
          <a:p>
            <a:pPr marL="171450" indent="-171450">
              <a:buFontTx/>
              <a:buChar char="-"/>
            </a:pPr>
            <a:r>
              <a:rPr lang="en-US" dirty="0" smtClean="0"/>
              <a:t>In all</a:t>
            </a:r>
            <a:r>
              <a:rPr lang="en-US" baseline="0" dirty="0" smtClean="0"/>
              <a:t> the platforms, need based data supported upgradation is in process</a:t>
            </a:r>
            <a:endParaRPr lang="en-US"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43</a:t>
            </a:fld>
            <a:endParaRPr lang="en-IN"/>
          </a:p>
        </p:txBody>
      </p:sp>
    </p:spTree>
    <p:extLst>
      <p:ext uri="{BB962C8B-B14F-4D97-AF65-F5344CB8AC3E}">
        <p14:creationId xmlns:p14="http://schemas.microsoft.com/office/powerpoint/2010/main" val="116933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31A2A0A-3883-4D93-9A93-C4376146E395}" type="slidenum">
              <a:rPr lang="en-IN" smtClean="0"/>
              <a:pPr/>
              <a:t>45</a:t>
            </a:fld>
            <a:endParaRPr lang="en-IN"/>
          </a:p>
        </p:txBody>
      </p:sp>
    </p:spTree>
    <p:extLst>
      <p:ext uri="{BB962C8B-B14F-4D97-AF65-F5344CB8AC3E}">
        <p14:creationId xmlns:p14="http://schemas.microsoft.com/office/powerpoint/2010/main" val="25986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14407BB0-B105-480C-8ACA-2C796AE37066}" type="slidenum">
              <a:rPr lang="en-IN" smtClean="0"/>
              <a:pPr/>
              <a:t>51</a:t>
            </a:fld>
            <a:endParaRPr lang="en-IN"/>
          </a:p>
        </p:txBody>
      </p:sp>
    </p:spTree>
    <p:extLst>
      <p:ext uri="{BB962C8B-B14F-4D97-AF65-F5344CB8AC3E}">
        <p14:creationId xmlns:p14="http://schemas.microsoft.com/office/powerpoint/2010/main" val="285307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07BB0-B105-480C-8ACA-2C796AE37066}" type="slidenum">
              <a:rPr lang="en-IN" smtClean="0"/>
              <a:pPr/>
              <a:t>53</a:t>
            </a:fld>
            <a:endParaRPr lang="en-IN"/>
          </a:p>
        </p:txBody>
      </p:sp>
    </p:spTree>
    <p:extLst>
      <p:ext uri="{BB962C8B-B14F-4D97-AF65-F5344CB8AC3E}">
        <p14:creationId xmlns:p14="http://schemas.microsoft.com/office/powerpoint/2010/main" val="78619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60</a:t>
            </a:fld>
            <a:endParaRPr lang="en-IN"/>
          </a:p>
        </p:txBody>
      </p:sp>
    </p:spTree>
    <p:extLst>
      <p:ext uri="{BB962C8B-B14F-4D97-AF65-F5344CB8AC3E}">
        <p14:creationId xmlns:p14="http://schemas.microsoft.com/office/powerpoint/2010/main" val="20480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231" y="900506"/>
            <a:ext cx="8987536" cy="635000"/>
          </a:xfrm>
          <a:prstGeom prst="rect">
            <a:avLst/>
          </a:prstGeom>
        </p:spPr>
        <p:txBody>
          <a:bodyPr wrap="square" lIns="0" tIns="0" rIns="0" bIns="0">
            <a:spAutoFit/>
          </a:bodyPr>
          <a:lstStyle>
            <a:lvl1pPr>
              <a:defRPr sz="4000" b="1" i="0">
                <a:solidFill>
                  <a:srgbClr val="001F5F"/>
                </a:solidFill>
                <a:latin typeface="Constantia"/>
                <a:cs typeface="Constantia"/>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1F5F"/>
                </a:solidFill>
                <a:latin typeface="Constantia"/>
                <a:cs typeface="Constant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1F5F"/>
                </a:solidFill>
                <a:latin typeface="Constantia"/>
                <a:cs typeface="Constanti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6/22/2023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1F5F"/>
                </a:solidFill>
                <a:latin typeface="Constantia"/>
                <a:cs typeface="Constant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6/22/2023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8000"/>
          </a:xfrm>
          <a:prstGeom prst="rect">
            <a:avLst/>
          </a:prstGeom>
        </p:spPr>
      </p:pic>
      <p:pic>
        <p:nvPicPr>
          <p:cNvPr id="17" name="bg object 17"/>
          <p:cNvPicPr/>
          <p:nvPr/>
        </p:nvPicPr>
        <p:blipFill>
          <a:blip r:embed="rId3" cstate="print"/>
          <a:stretch>
            <a:fillRect/>
          </a:stretch>
        </p:blipFill>
        <p:spPr>
          <a:xfrm>
            <a:off x="0" y="223"/>
            <a:ext cx="9143999" cy="1028700"/>
          </a:xfrm>
          <a:prstGeom prst="rect">
            <a:avLst/>
          </a:prstGeom>
        </p:spPr>
      </p:pic>
      <p:pic>
        <p:nvPicPr>
          <p:cNvPr id="18" name="bg object 18"/>
          <p:cNvPicPr/>
          <p:nvPr/>
        </p:nvPicPr>
        <p:blipFill>
          <a:blip r:embed="rId4" cstate="print"/>
          <a:stretch>
            <a:fillRect/>
          </a:stretch>
        </p:blipFill>
        <p:spPr>
          <a:xfrm>
            <a:off x="4401357" y="0"/>
            <a:ext cx="4742641" cy="59994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8000"/>
          </a:xfrm>
          <a:prstGeom prst="rect">
            <a:avLst/>
          </a:prstGeom>
        </p:spPr>
      </p:pic>
      <p:pic>
        <p:nvPicPr>
          <p:cNvPr id="17" name="bg object 17"/>
          <p:cNvPicPr/>
          <p:nvPr/>
        </p:nvPicPr>
        <p:blipFill>
          <a:blip r:embed="rId8" cstate="print"/>
          <a:stretch>
            <a:fillRect/>
          </a:stretch>
        </p:blipFill>
        <p:spPr>
          <a:xfrm>
            <a:off x="0" y="223"/>
            <a:ext cx="9143999" cy="1028700"/>
          </a:xfrm>
          <a:prstGeom prst="rect">
            <a:avLst/>
          </a:prstGeom>
        </p:spPr>
      </p:pic>
      <p:pic>
        <p:nvPicPr>
          <p:cNvPr id="18" name="bg object 18"/>
          <p:cNvPicPr/>
          <p:nvPr/>
        </p:nvPicPr>
        <p:blipFill>
          <a:blip r:embed="rId9" cstate="print"/>
          <a:stretch>
            <a:fillRect/>
          </a:stretch>
        </p:blipFill>
        <p:spPr>
          <a:xfrm>
            <a:off x="4401357" y="0"/>
            <a:ext cx="4742641" cy="599949"/>
          </a:xfrm>
          <a:prstGeom prst="rect">
            <a:avLst/>
          </a:prstGeom>
        </p:spPr>
      </p:pic>
      <p:pic>
        <p:nvPicPr>
          <p:cNvPr id="19" name="bg object 19"/>
          <p:cNvPicPr/>
          <p:nvPr/>
        </p:nvPicPr>
        <p:blipFill>
          <a:blip r:embed="rId10" cstate="print"/>
          <a:stretch>
            <a:fillRect/>
          </a:stretch>
        </p:blipFill>
        <p:spPr>
          <a:xfrm>
            <a:off x="-828" y="0"/>
            <a:ext cx="9145590" cy="1020572"/>
          </a:xfrm>
          <a:prstGeom prst="rect">
            <a:avLst/>
          </a:prstGeom>
        </p:spPr>
      </p:pic>
      <p:sp>
        <p:nvSpPr>
          <p:cNvPr id="2" name="Holder 2"/>
          <p:cNvSpPr>
            <a:spLocks noGrp="1"/>
          </p:cNvSpPr>
          <p:nvPr>
            <p:ph type="title"/>
          </p:nvPr>
        </p:nvSpPr>
        <p:spPr>
          <a:xfrm>
            <a:off x="78231" y="1186687"/>
            <a:ext cx="8987536" cy="635000"/>
          </a:xfrm>
          <a:prstGeom prst="rect">
            <a:avLst/>
          </a:prstGeom>
        </p:spPr>
        <p:txBody>
          <a:bodyPr wrap="square" lIns="0" tIns="0" rIns="0" bIns="0">
            <a:spAutoFit/>
          </a:bodyPr>
          <a:lstStyle>
            <a:lvl1pPr>
              <a:defRPr sz="4000" b="1" i="0">
                <a:solidFill>
                  <a:srgbClr val="001F5F"/>
                </a:solidFill>
                <a:latin typeface="Constantia"/>
                <a:cs typeface="Constantia"/>
              </a:defRPr>
            </a:lvl1pPr>
          </a:lstStyle>
          <a:p>
            <a:endParaRPr/>
          </a:p>
        </p:txBody>
      </p:sp>
      <p:sp>
        <p:nvSpPr>
          <p:cNvPr id="3" name="Holder 3"/>
          <p:cNvSpPr>
            <a:spLocks noGrp="1"/>
          </p:cNvSpPr>
          <p:nvPr>
            <p:ph type="body" idx="1"/>
          </p:nvPr>
        </p:nvSpPr>
        <p:spPr>
          <a:xfrm>
            <a:off x="4140200" y="2139950"/>
            <a:ext cx="4510405" cy="15068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6/22/2023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mailto:primary.middlemlzsc@gmail.com" TargetMode="External"/><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50.jpeg"/><Relationship Id="rId4" Type="http://schemas.openxmlformats.org/officeDocument/2006/relationships/image" Target="../media/image20.png"/><Relationship Id="rId9" Type="http://schemas.openxmlformats.org/officeDocument/2006/relationships/image" Target="../media/image49.jpeg"/></Relationships>
</file>

<file path=ppt/slides/_rels/slide12.xml.rels><?xml version="1.0" encoding="UTF-8" standalone="yes"?>
<Relationships xmlns="http://schemas.openxmlformats.org/package/2006/relationships"><Relationship Id="rId8" Type="http://schemas.openxmlformats.org/officeDocument/2006/relationships/hyperlink" Target="mailto:preprimarymlzsc@gmail.com" TargetMode="External"/><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46.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4.jpeg"/><Relationship Id="rId5" Type="http://schemas.openxmlformats.org/officeDocument/2006/relationships/image" Target="../media/image20.png"/><Relationship Id="rId10" Type="http://schemas.openxmlformats.org/officeDocument/2006/relationships/image" Target="../media/image53.jpeg"/><Relationship Id="rId4" Type="http://schemas.openxmlformats.org/officeDocument/2006/relationships/image" Target="../media/image22.jpe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hyperlink" Target="mailto:eventcoordinator.mlzsc@gmail.com" TargetMode="External"/><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comments" Target="../comments/comment1.xml"/><Relationship Id="rId5" Type="http://schemas.openxmlformats.org/officeDocument/2006/relationships/image" Target="../media/image21.png"/><Relationship Id="rId10" Type="http://schemas.openxmlformats.org/officeDocument/2006/relationships/image" Target="../media/image56.jpeg"/><Relationship Id="rId4" Type="http://schemas.openxmlformats.org/officeDocument/2006/relationships/image" Target="../media/image20.pn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59.jpeg"/><Relationship Id="rId4" Type="http://schemas.openxmlformats.org/officeDocument/2006/relationships/image" Target="../media/image20.png"/><Relationship Id="rId9" Type="http://schemas.openxmlformats.org/officeDocument/2006/relationships/hyperlink" Target="mailto:rmmlzsc02@gmail.com"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mailto:accounts.mlzsc@gmail.com" TargetMode="External"/><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62.jpeg"/><Relationship Id="rId4" Type="http://schemas.openxmlformats.org/officeDocument/2006/relationships/image" Target="../media/image20.png"/><Relationship Id="rId9" Type="http://schemas.openxmlformats.org/officeDocument/2006/relationships/image" Target="../media/image61.jpeg"/></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18" Type="http://schemas.openxmlformats.org/officeDocument/2006/relationships/image" Target="../media/image79.png"/><Relationship Id="rId26" Type="http://schemas.openxmlformats.org/officeDocument/2006/relationships/image" Target="../media/image85.png"/><Relationship Id="rId3" Type="http://schemas.openxmlformats.org/officeDocument/2006/relationships/image" Target="../media/image22.jpeg"/><Relationship Id="rId21" Type="http://schemas.openxmlformats.org/officeDocument/2006/relationships/image" Target="../media/image13.jpeg"/><Relationship Id="rId7" Type="http://schemas.openxmlformats.org/officeDocument/2006/relationships/image" Target="../media/image68.jpe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4.png"/><Relationship Id="rId2" Type="http://schemas.openxmlformats.org/officeDocument/2006/relationships/image" Target="../media/image66.png"/><Relationship Id="rId16" Type="http://schemas.openxmlformats.org/officeDocument/2006/relationships/image" Target="../media/image7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eg"/><Relationship Id="rId24" Type="http://schemas.openxmlformats.org/officeDocument/2006/relationships/image" Target="../media/image83.png"/><Relationship Id="rId5" Type="http://schemas.openxmlformats.org/officeDocument/2006/relationships/image" Target="../media/image21.png"/><Relationship Id="rId15" Type="http://schemas.openxmlformats.org/officeDocument/2006/relationships/image" Target="../media/image76.png"/><Relationship Id="rId23" Type="http://schemas.openxmlformats.org/officeDocument/2006/relationships/image" Target="../media/image82.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20.png"/><Relationship Id="rId9" Type="http://schemas.openxmlformats.org/officeDocument/2006/relationships/image" Target="../media/image70.jpeg"/><Relationship Id="rId14" Type="http://schemas.openxmlformats.org/officeDocument/2006/relationships/image" Target="../media/image75.png"/><Relationship Id="rId22" Type="http://schemas.openxmlformats.org/officeDocument/2006/relationships/image" Target="../media/image81.png"/><Relationship Id="rId27"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5.png"/><Relationship Id="rId3" Type="http://schemas.openxmlformats.org/officeDocument/2006/relationships/image" Target="../media/image66.png"/><Relationship Id="rId7" Type="http://schemas.openxmlformats.org/officeDocument/2006/relationships/image" Target="../media/image21.png"/><Relationship Id="rId12" Type="http://schemas.openxmlformats.org/officeDocument/2006/relationships/image" Target="../media/image81.png"/><Relationship Id="rId17" Type="http://schemas.openxmlformats.org/officeDocument/2006/relationships/image" Target="../media/image84.png"/><Relationship Id="rId2" Type="http://schemas.openxmlformats.org/officeDocument/2006/relationships/notesSlide" Target="../notesSlides/notesSlide2.xml"/><Relationship Id="rId16"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88.jpeg"/><Relationship Id="rId5" Type="http://schemas.openxmlformats.org/officeDocument/2006/relationships/image" Target="../media/image22.jpeg"/><Relationship Id="rId15" Type="http://schemas.openxmlformats.org/officeDocument/2006/relationships/image" Target="../media/image89.jpeg"/><Relationship Id="rId10" Type="http://schemas.openxmlformats.org/officeDocument/2006/relationships/image" Target="../media/image13.jpeg"/><Relationship Id="rId19" Type="http://schemas.openxmlformats.org/officeDocument/2006/relationships/image" Target="../media/image86.png"/><Relationship Id="rId4" Type="http://schemas.openxmlformats.org/officeDocument/2006/relationships/image" Target="../media/image87.jpeg"/><Relationship Id="rId9" Type="http://schemas.openxmlformats.org/officeDocument/2006/relationships/image" Target="../media/image11.png"/><Relationship Id="rId1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2.png"/><Relationship Id="rId7" Type="http://schemas.openxmlformats.org/officeDocument/2006/relationships/image" Target="../media/image11.png"/><Relationship Id="rId2"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95.png"/><Relationship Id="rId11" Type="http://schemas.openxmlformats.org/officeDocument/2006/relationships/image" Target="../media/image96.jpeg"/><Relationship Id="rId5" Type="http://schemas.openxmlformats.org/officeDocument/2006/relationships/image" Target="../media/image94.png"/><Relationship Id="rId10" Type="http://schemas.openxmlformats.org/officeDocument/2006/relationships/image" Target="../media/image22.jpeg"/><Relationship Id="rId4" Type="http://schemas.openxmlformats.org/officeDocument/2006/relationships/image" Target="../media/image93.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8.png"/><Relationship Id="rId7" Type="http://schemas.openxmlformats.org/officeDocument/2006/relationships/image" Target="../media/image1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0.png"/><Relationship Id="rId7" Type="http://schemas.openxmlformats.org/officeDocument/2006/relationships/image" Target="../media/image13.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2.png"/><Relationship Id="rId7" Type="http://schemas.openxmlformats.org/officeDocument/2006/relationships/image" Target="../media/image11.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4.png"/><Relationship Id="rId7" Type="http://schemas.openxmlformats.org/officeDocument/2006/relationships/image" Target="../media/image11.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jpe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jpe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jpeg"/></Relationships>
</file>

<file path=ppt/slides/_rels/slide2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7.jpe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jpe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jpe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9.png"/><Relationship Id="rId7" Type="http://schemas.openxmlformats.org/officeDocument/2006/relationships/image" Target="../media/image120.png"/><Relationship Id="rId12" Type="http://schemas.openxmlformats.org/officeDocument/2006/relationships/image" Target="../media/image13.jpe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123.png"/><Relationship Id="rId4" Type="http://schemas.openxmlformats.org/officeDocument/2006/relationships/image" Target="../media/image20.png"/><Relationship Id="rId9" Type="http://schemas.openxmlformats.org/officeDocument/2006/relationships/image" Target="../media/image12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hyperlink" Target="http://www.mountlitera.com/" TargetMode="External"/><Relationship Id="rId9" Type="http://schemas.openxmlformats.org/officeDocument/2006/relationships/image" Target="../media/image22.jpeg"/></Relationships>
</file>

<file path=ppt/slides/_rels/slide3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25.png"/><Relationship Id="rId7" Type="http://schemas.openxmlformats.org/officeDocument/2006/relationships/image" Target="../media/image11.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26.png"/><Relationship Id="rId7" Type="http://schemas.openxmlformats.org/officeDocument/2006/relationships/image" Target="../media/image11.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8.pn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1.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29.png"/><Relationship Id="rId7" Type="http://schemas.openxmlformats.org/officeDocument/2006/relationships/image" Target="../media/image11.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30.png"/></Relationships>
</file>

<file path=ppt/slides/_rels/slide3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32.png"/><Relationship Id="rId7" Type="http://schemas.openxmlformats.org/officeDocument/2006/relationships/image" Target="../media/image11.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34.png"/><Relationship Id="rId7" Type="http://schemas.openxmlformats.org/officeDocument/2006/relationships/image" Target="../media/image11.png"/><Relationship Id="rId12" Type="http://schemas.openxmlformats.org/officeDocument/2006/relationships/image" Target="../media/image138.jpe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137.png"/><Relationship Id="rId5" Type="http://schemas.openxmlformats.org/officeDocument/2006/relationships/image" Target="../media/image21.png"/><Relationship Id="rId10" Type="http://schemas.openxmlformats.org/officeDocument/2006/relationships/image" Target="../media/image136.jpeg"/><Relationship Id="rId4" Type="http://schemas.openxmlformats.org/officeDocument/2006/relationships/image" Target="../media/image20.png"/><Relationship Id="rId9" Type="http://schemas.openxmlformats.org/officeDocument/2006/relationships/image" Target="../media/image135.png"/></Relationships>
</file>

<file path=ppt/slides/_rels/slide3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40.png"/><Relationship Id="rId7" Type="http://schemas.openxmlformats.org/officeDocument/2006/relationships/image" Target="../media/image11.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1.png"/><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20.png"/><Relationship Id="rId7" Type="http://schemas.openxmlformats.org/officeDocument/2006/relationships/image" Target="../media/image13.jpeg"/><Relationship Id="rId2"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45.png"/><Relationship Id="rId7" Type="http://schemas.openxmlformats.org/officeDocument/2006/relationships/image" Target="../media/image21.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3.jpeg"/><Relationship Id="rId4" Type="http://schemas.openxmlformats.org/officeDocument/2006/relationships/image" Target="../media/image11.png"/><Relationship Id="rId9" Type="http://schemas.openxmlformats.org/officeDocument/2006/relationships/image" Target="../media/image14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1.pn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9.jpe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3.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21.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image" Target="../media/image28.png"/><Relationship Id="rId9" Type="http://schemas.openxmlformats.org/officeDocument/2006/relationships/image" Target="../media/image22.jpeg"/></Relationships>
</file>

<file path=ppt/slides/_rels/slide5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5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69.jpeg"/><Relationship Id="rId1" Type="http://schemas.openxmlformats.org/officeDocument/2006/relationships/slideLayout" Target="../slideLayouts/slideLayout3.xml"/><Relationship Id="rId6" Type="http://schemas.openxmlformats.org/officeDocument/2006/relationships/image" Target="../media/image170.png"/><Relationship Id="rId5" Type="http://schemas.openxmlformats.org/officeDocument/2006/relationships/image" Target="../media/image101.png"/><Relationship Id="rId4" Type="http://schemas.openxmlformats.org/officeDocument/2006/relationships/image" Target="../media/image13.jpe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171.pn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171.png"/></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171.png"/></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hyperlink" Target="http://cbseacademic.nic.in/web_material/Notifications/2018/05_Notification_2018.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jpe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3.jpe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22.jpeg"/></Relationships>
</file>

<file path=ppt/slides/_rels/slide6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3.jpe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22.jpeg"/></Relationships>
</file>

<file path=ppt/slides/_rels/slide6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77.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176.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75.png"/><Relationship Id="rId5" Type="http://schemas.openxmlformats.org/officeDocument/2006/relationships/image" Target="../media/image4.png"/><Relationship Id="rId15" Type="http://schemas.openxmlformats.org/officeDocument/2006/relationships/image" Target="../media/image13.jpeg"/><Relationship Id="rId10" Type="http://schemas.openxmlformats.org/officeDocument/2006/relationships/image" Target="../media/image174.png"/><Relationship Id="rId4" Type="http://schemas.openxmlformats.org/officeDocument/2006/relationships/image" Target="../media/image3.png"/><Relationship Id="rId9" Type="http://schemas.openxmlformats.org/officeDocument/2006/relationships/image" Target="../media/image22.jpeg"/><Relationship Id="rId14" Type="http://schemas.openxmlformats.org/officeDocument/2006/relationships/image" Target="../media/image11.png"/></Relationships>
</file>

<file path=ppt/slides/_rels/slide6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image" Target="../media/image114.jpe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jpeg"/></Relationships>
</file>

<file path=ppt/slides/_rels/slide6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1.png"/><Relationship Id="rId7" Type="http://schemas.openxmlformats.org/officeDocument/2006/relationships/image" Target="../media/image20.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3.jpeg"/><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8" Type="http://schemas.openxmlformats.org/officeDocument/2006/relationships/hyperlink" Target="mailto:principal.chandrapur@mountlitera.com" TargetMode="External"/><Relationship Id="rId3" Type="http://schemas.openxmlformats.org/officeDocument/2006/relationships/image" Target="../media/image20.png"/><Relationship Id="rId7" Type="http://schemas.openxmlformats.org/officeDocument/2006/relationships/image" Target="../media/image13.jpeg"/><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hyperlink" Target="mailto:primary.middlemlzsc@gmail.com"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image" Target="../media/image114.jpe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jpeg"/></Relationships>
</file>

<file path=ppt/slides/_rels/slide6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08.png"/><Relationship Id="rId10" Type="http://schemas.openxmlformats.org/officeDocument/2006/relationships/image" Target="../media/image114.jpeg"/><Relationship Id="rId4" Type="http://schemas.openxmlformats.org/officeDocument/2006/relationships/image" Target="../media/image107.png"/><Relationship Id="rId9" Type="http://schemas.openxmlformats.org/officeDocument/2006/relationships/image" Target="../media/image11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3.jpeg"/><Relationship Id="rId5" Type="http://schemas.openxmlformats.org/officeDocument/2006/relationships/image" Target="../media/image4.png"/><Relationship Id="rId15" Type="http://schemas.openxmlformats.org/officeDocument/2006/relationships/image" Target="../media/image40.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22.jpeg"/><Relationship Id="rId14" Type="http://schemas.openxmlformats.org/officeDocument/2006/relationships/image" Target="../media/image39.png"/></Relationships>
</file>

<file path=ppt/slides/_rels/slide70.xml.rels><?xml version="1.0" encoding="UTF-8" standalone="yes"?>
<Relationships xmlns="http://schemas.openxmlformats.org/package/2006/relationships"><Relationship Id="rId8" Type="http://schemas.openxmlformats.org/officeDocument/2006/relationships/hyperlink" Target="http://www.mlzschandrapur.edu.in/" TargetMode="External"/><Relationship Id="rId3" Type="http://schemas.openxmlformats.org/officeDocument/2006/relationships/image" Target="../media/image20.png"/><Relationship Id="rId7" Type="http://schemas.openxmlformats.org/officeDocument/2006/relationships/image" Target="../media/image13.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jpeg"/><Relationship Id="rId10" Type="http://schemas.openxmlformats.org/officeDocument/2006/relationships/hyperlink" Target="http://www.facebook.com/mountlitera.chandrapur" TargetMode="External"/><Relationship Id="rId4" Type="http://schemas.openxmlformats.org/officeDocument/2006/relationships/image" Target="../media/image21.png"/><Relationship Id="rId9" Type="http://schemas.openxmlformats.org/officeDocument/2006/relationships/hyperlink" Target="http://mlzschandrapur.edu.in/Important_notice.aspx"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6.png"/><Relationship Id="rId7"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188.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2.png"/><Relationship Id="rId2" Type="http://schemas.openxmlformats.org/officeDocument/2006/relationships/hyperlink" Target="mailto:neeru.nayyar@zeelearn.com" TargetMode="Externa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41.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4.png"/><Relationship Id="rId7" Type="http://schemas.openxmlformats.org/officeDocument/2006/relationships/hyperlink" Target="mailto:principal.chandrapur@mountlitera.com"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5.jpeg"/><Relationship Id="rId4" Type="http://schemas.openxmlformats.org/officeDocument/2006/relationships/image" Target="../media/image22.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590" cy="6857997"/>
            <a:chOff x="-828" y="0"/>
            <a:chExt cx="9145590" cy="6857997"/>
          </a:xfrm>
        </p:grpSpPr>
        <p:pic>
          <p:nvPicPr>
            <p:cNvPr id="3" name="object 3"/>
            <p:cNvPicPr/>
            <p:nvPr/>
          </p:nvPicPr>
          <p:blipFill>
            <a:blip r:embed="rId2" cstate="print"/>
            <a:stretch>
              <a:fillRect/>
            </a:stretch>
          </p:blipFill>
          <p:spPr>
            <a:xfrm>
              <a:off x="-828" y="0"/>
              <a:ext cx="9145590" cy="6857997"/>
            </a:xfrm>
            <a:prstGeom prst="rect">
              <a:avLst/>
            </a:prstGeom>
          </p:spPr>
        </p:pic>
        <p:pic>
          <p:nvPicPr>
            <p:cNvPr id="4" name="object 4"/>
            <p:cNvPicPr/>
            <p:nvPr/>
          </p:nvPicPr>
          <p:blipFill>
            <a:blip r:embed="rId3" cstate="print"/>
            <a:stretch>
              <a:fillRect/>
            </a:stretch>
          </p:blipFill>
          <p:spPr>
            <a:xfrm>
              <a:off x="164591" y="3063239"/>
              <a:ext cx="2045208" cy="2043683"/>
            </a:xfrm>
            <a:prstGeom prst="rect">
              <a:avLst/>
            </a:prstGeom>
          </p:spPr>
        </p:pic>
        <p:pic>
          <p:nvPicPr>
            <p:cNvPr id="5" name="object 5"/>
            <p:cNvPicPr/>
            <p:nvPr/>
          </p:nvPicPr>
          <p:blipFill>
            <a:blip r:embed="rId4" cstate="print"/>
            <a:stretch>
              <a:fillRect/>
            </a:stretch>
          </p:blipFill>
          <p:spPr>
            <a:xfrm>
              <a:off x="356616" y="3255264"/>
              <a:ext cx="1674876" cy="1673351"/>
            </a:xfrm>
            <a:prstGeom prst="rect">
              <a:avLst/>
            </a:prstGeom>
          </p:spPr>
        </p:pic>
        <p:pic>
          <p:nvPicPr>
            <p:cNvPr id="6" name="object 6"/>
            <p:cNvPicPr/>
            <p:nvPr/>
          </p:nvPicPr>
          <p:blipFill>
            <a:blip r:embed="rId5" cstate="print"/>
            <a:stretch>
              <a:fillRect/>
            </a:stretch>
          </p:blipFill>
          <p:spPr>
            <a:xfrm>
              <a:off x="5109972" y="4849380"/>
              <a:ext cx="3955541" cy="1399794"/>
            </a:xfrm>
            <a:prstGeom prst="rect">
              <a:avLst/>
            </a:prstGeom>
          </p:spPr>
        </p:pic>
        <p:pic>
          <p:nvPicPr>
            <p:cNvPr id="7" name="object 7"/>
            <p:cNvPicPr/>
            <p:nvPr/>
          </p:nvPicPr>
          <p:blipFill>
            <a:blip r:embed="rId6" cstate="print"/>
            <a:stretch>
              <a:fillRect/>
            </a:stretch>
          </p:blipFill>
          <p:spPr>
            <a:xfrm>
              <a:off x="7144511" y="0"/>
              <a:ext cx="1356359" cy="931163"/>
            </a:xfrm>
            <a:prstGeom prst="rect">
              <a:avLst/>
            </a:prstGeom>
          </p:spPr>
        </p:pic>
      </p:grpSp>
      <p:pic>
        <p:nvPicPr>
          <p:cNvPr id="9" name="Picture 8" descr="L032 IDS_Final - 2019-22-02 (1).jpg"/>
          <p:cNvPicPr/>
          <p:nvPr/>
        </p:nvPicPr>
        <p:blipFill>
          <a:blip r:embed="rId7" cstate="print"/>
          <a:stretch>
            <a:fillRect/>
          </a:stretch>
        </p:blipFill>
        <p:spPr>
          <a:xfrm>
            <a:off x="7239000" y="3429000"/>
            <a:ext cx="1066800" cy="1066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20127"/>
            <a:ext cx="9141714" cy="762774"/>
          </a:xfrm>
          <a:prstGeom prst="rect">
            <a:avLst/>
          </a:prstGeom>
        </p:spPr>
      </p:pic>
      <p:pic>
        <p:nvPicPr>
          <p:cNvPr id="3" name="object 3"/>
          <p:cNvPicPr/>
          <p:nvPr/>
        </p:nvPicPr>
        <p:blipFill>
          <a:blip r:embed="rId3" cstate="print"/>
          <a:stretch>
            <a:fillRect/>
          </a:stretch>
        </p:blipFill>
        <p:spPr>
          <a:xfrm>
            <a:off x="7144511" y="0"/>
            <a:ext cx="1284731" cy="880872"/>
          </a:xfrm>
          <a:prstGeom prst="rect">
            <a:avLst/>
          </a:prstGeom>
        </p:spPr>
      </p:pic>
      <p:grpSp>
        <p:nvGrpSpPr>
          <p:cNvPr id="4" name="object 4"/>
          <p:cNvGrpSpPr/>
          <p:nvPr/>
        </p:nvGrpSpPr>
        <p:grpSpPr>
          <a:xfrm>
            <a:off x="451104" y="22859"/>
            <a:ext cx="1513840" cy="1513840"/>
            <a:chOff x="451104" y="22859"/>
            <a:chExt cx="1513840" cy="1513840"/>
          </a:xfrm>
        </p:grpSpPr>
        <p:pic>
          <p:nvPicPr>
            <p:cNvPr id="5" name="object 5"/>
            <p:cNvPicPr/>
            <p:nvPr/>
          </p:nvPicPr>
          <p:blipFill>
            <a:blip r:embed="rId4" cstate="print"/>
            <a:stretch>
              <a:fillRect/>
            </a:stretch>
          </p:blipFill>
          <p:spPr>
            <a:xfrm>
              <a:off x="451104" y="22859"/>
              <a:ext cx="1513458" cy="1513458"/>
            </a:xfrm>
            <a:prstGeom prst="rect">
              <a:avLst/>
            </a:prstGeom>
          </p:spPr>
        </p:pic>
        <p:pic>
          <p:nvPicPr>
            <p:cNvPr id="6" name="object 6"/>
            <p:cNvPicPr/>
            <p:nvPr/>
          </p:nvPicPr>
          <p:blipFill>
            <a:blip r:embed="rId5" cstate="print"/>
            <a:stretch>
              <a:fillRect/>
            </a:stretch>
          </p:blipFill>
          <p:spPr>
            <a:xfrm>
              <a:off x="643128" y="214883"/>
              <a:ext cx="1142999" cy="1142999"/>
            </a:xfrm>
            <a:prstGeom prst="rect">
              <a:avLst/>
            </a:prstGeom>
          </p:spPr>
        </p:pic>
      </p:grpSp>
      <p:grpSp>
        <p:nvGrpSpPr>
          <p:cNvPr id="7" name="object 7"/>
          <p:cNvGrpSpPr/>
          <p:nvPr/>
        </p:nvGrpSpPr>
        <p:grpSpPr>
          <a:xfrm>
            <a:off x="0" y="6050279"/>
            <a:ext cx="9144000" cy="807720"/>
            <a:chOff x="0" y="6050279"/>
            <a:chExt cx="9144000" cy="807720"/>
          </a:xfrm>
        </p:grpSpPr>
        <p:pic>
          <p:nvPicPr>
            <p:cNvPr id="8" name="object 8"/>
            <p:cNvPicPr/>
            <p:nvPr/>
          </p:nvPicPr>
          <p:blipFill>
            <a:blip r:embed="rId6" cstate="print"/>
            <a:stretch>
              <a:fillRect/>
            </a:stretch>
          </p:blipFill>
          <p:spPr>
            <a:xfrm>
              <a:off x="0" y="6050279"/>
              <a:ext cx="9143999" cy="329247"/>
            </a:xfrm>
            <a:prstGeom prst="rect">
              <a:avLst/>
            </a:prstGeom>
          </p:spPr>
        </p:pic>
        <p:sp>
          <p:nvSpPr>
            <p:cNvPr id="9" name="object 9"/>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0" name="object 10"/>
            <p:cNvPicPr/>
            <p:nvPr/>
          </p:nvPicPr>
          <p:blipFill>
            <a:blip r:embed="rId7" cstate="print"/>
            <a:stretch>
              <a:fillRect/>
            </a:stretch>
          </p:blipFill>
          <p:spPr>
            <a:xfrm>
              <a:off x="0" y="6214871"/>
              <a:ext cx="9143999" cy="643126"/>
            </a:xfrm>
            <a:prstGeom prst="rect">
              <a:avLst/>
            </a:prstGeom>
          </p:spPr>
        </p:pic>
      </p:grpSp>
      <p:sp>
        <p:nvSpPr>
          <p:cNvPr id="20" name="object 20"/>
          <p:cNvSpPr txBox="1">
            <a:spLocks noGrp="1"/>
          </p:cNvSpPr>
          <p:nvPr>
            <p:ph type="title"/>
          </p:nvPr>
        </p:nvSpPr>
        <p:spPr>
          <a:xfrm>
            <a:off x="6477001" y="1141710"/>
            <a:ext cx="2417322" cy="635000"/>
          </a:xfrm>
          <a:prstGeom prst="rect">
            <a:avLst/>
          </a:prstGeom>
        </p:spPr>
        <p:txBody>
          <a:bodyPr vert="horz" wrap="square" lIns="0" tIns="12065" rIns="0" bIns="0" rtlCol="0">
            <a:spAutoFit/>
          </a:bodyPr>
          <a:lstStyle/>
          <a:p>
            <a:pPr marL="12700">
              <a:lnSpc>
                <a:spcPct val="100000"/>
              </a:lnSpc>
              <a:spcBef>
                <a:spcPts val="95"/>
              </a:spcBef>
            </a:pPr>
            <a:r>
              <a:rPr b="0" spc="-5" dirty="0" smtClean="0">
                <a:solidFill>
                  <a:srgbClr val="002060"/>
                </a:solidFill>
                <a:latin typeface="Constantia"/>
                <a:cs typeface="Constantia"/>
              </a:rPr>
              <a:t>Our</a:t>
            </a:r>
            <a:r>
              <a:rPr lang="en-US" b="0" spc="-245" dirty="0">
                <a:solidFill>
                  <a:srgbClr val="002060"/>
                </a:solidFill>
              </a:rPr>
              <a:t> </a:t>
            </a:r>
            <a:r>
              <a:rPr lang="en-US" b="0" spc="-245" dirty="0" smtClean="0">
                <a:solidFill>
                  <a:srgbClr val="002060"/>
                </a:solidFill>
              </a:rPr>
              <a:t>Guide</a:t>
            </a:r>
            <a:endParaRPr b="0" spc="-90" dirty="0">
              <a:solidFill>
                <a:srgbClr val="002060"/>
              </a:solidFill>
              <a:latin typeface="Constantia"/>
              <a:cs typeface="Constantia"/>
            </a:endParaRPr>
          </a:p>
        </p:txBody>
      </p:sp>
      <p:sp>
        <p:nvSpPr>
          <p:cNvPr id="11" name="Rectangle 10"/>
          <p:cNvSpPr/>
          <p:nvPr/>
        </p:nvSpPr>
        <p:spPr>
          <a:xfrm>
            <a:off x="4038600" y="2648601"/>
            <a:ext cx="4543042" cy="2462213"/>
          </a:xfrm>
          <a:prstGeom prst="rect">
            <a:avLst/>
          </a:prstGeom>
        </p:spPr>
        <p:txBody>
          <a:bodyPr wrap="square">
            <a:spAutoFit/>
          </a:bodyPr>
          <a:lstStyle/>
          <a:p>
            <a:pPr marL="5080" algn="ctr">
              <a:lnSpc>
                <a:spcPct val="100000"/>
              </a:lnSpc>
              <a:spcBef>
                <a:spcPts val="100"/>
              </a:spcBef>
            </a:pPr>
            <a:r>
              <a:rPr lang="en-IN" sz="2800" b="1" spc="-10" dirty="0">
                <a:latin typeface="Constantia"/>
                <a:cs typeface="Constantia"/>
              </a:rPr>
              <a:t>Mrs.</a:t>
            </a:r>
            <a:r>
              <a:rPr lang="en-IN" sz="2800" b="1" spc="-15" dirty="0">
                <a:latin typeface="Constantia"/>
                <a:cs typeface="Constantia"/>
              </a:rPr>
              <a:t> </a:t>
            </a:r>
            <a:r>
              <a:rPr lang="en-IN" sz="2800" b="1" dirty="0">
                <a:latin typeface="Constantia"/>
                <a:cs typeface="Constantia"/>
              </a:rPr>
              <a:t>Shital</a:t>
            </a:r>
            <a:r>
              <a:rPr lang="en-IN" sz="2800" b="1" spc="-55" dirty="0">
                <a:latin typeface="Constantia"/>
                <a:cs typeface="Constantia"/>
              </a:rPr>
              <a:t> </a:t>
            </a:r>
            <a:r>
              <a:rPr lang="en-IN" sz="2800" b="1" spc="-10" dirty="0">
                <a:latin typeface="Constantia"/>
                <a:cs typeface="Constantia"/>
              </a:rPr>
              <a:t>Dara</a:t>
            </a:r>
            <a:endParaRPr lang="en-IN" sz="2800" dirty="0">
              <a:latin typeface="Constantia"/>
              <a:cs typeface="Constantia"/>
            </a:endParaRPr>
          </a:p>
          <a:p>
            <a:pPr marL="194945" marR="188595" algn="ctr">
              <a:lnSpc>
                <a:spcPct val="100000"/>
              </a:lnSpc>
              <a:spcBef>
                <a:spcPts val="5"/>
              </a:spcBef>
            </a:pPr>
            <a:endParaRPr lang="en-IN" b="1" dirty="0" smtClean="0">
              <a:latin typeface="Constantia"/>
              <a:cs typeface="Constantia"/>
            </a:endParaRPr>
          </a:p>
          <a:p>
            <a:pPr marL="194945" marR="188595" algn="ctr">
              <a:lnSpc>
                <a:spcPct val="100000"/>
              </a:lnSpc>
              <a:spcBef>
                <a:spcPts val="5"/>
              </a:spcBef>
            </a:pPr>
            <a:r>
              <a:rPr lang="en-IN" b="1" dirty="0" smtClean="0">
                <a:latin typeface="Constantia"/>
                <a:cs typeface="Constantia"/>
              </a:rPr>
              <a:t>Vice Principal</a:t>
            </a:r>
            <a:endParaRPr lang="en-IN" b="1" dirty="0">
              <a:latin typeface="Constantia"/>
              <a:cs typeface="Constantia"/>
            </a:endParaRPr>
          </a:p>
          <a:p>
            <a:pPr marL="12700" algn="ctr">
              <a:lnSpc>
                <a:spcPct val="100000"/>
              </a:lnSpc>
            </a:pPr>
            <a:endParaRPr lang="pt-BR" dirty="0">
              <a:latin typeface="Constantia"/>
              <a:cs typeface="Constantia"/>
            </a:endParaRPr>
          </a:p>
          <a:p>
            <a:pPr marL="12700" algn="ctr"/>
            <a:r>
              <a:rPr lang="en-IN" b="1" dirty="0" err="1">
                <a:latin typeface="Constantia"/>
                <a:cs typeface="Constantia"/>
              </a:rPr>
              <a:t>Ph</a:t>
            </a:r>
            <a:r>
              <a:rPr lang="en-IN" b="1" spc="-65" dirty="0">
                <a:latin typeface="Constantia"/>
                <a:cs typeface="Constantia"/>
              </a:rPr>
              <a:t> </a:t>
            </a:r>
            <a:r>
              <a:rPr lang="en-IN" b="1" spc="-10" dirty="0">
                <a:latin typeface="Constantia"/>
                <a:cs typeface="Constantia"/>
              </a:rPr>
              <a:t>No:</a:t>
            </a:r>
            <a:r>
              <a:rPr lang="en-IN" b="1" spc="-30" dirty="0">
                <a:latin typeface="Constantia"/>
                <a:cs typeface="Constantia"/>
              </a:rPr>
              <a:t> </a:t>
            </a:r>
            <a:r>
              <a:rPr lang="en-IN" b="1" spc="-5" dirty="0">
                <a:latin typeface="Constantia"/>
                <a:cs typeface="Constantia"/>
              </a:rPr>
              <a:t>8850665226</a:t>
            </a:r>
            <a:endParaRPr lang="en-IN" dirty="0">
              <a:latin typeface="Constantia"/>
              <a:cs typeface="Constantia"/>
            </a:endParaRPr>
          </a:p>
          <a:p>
            <a:pPr marL="12700" algn="ctr">
              <a:lnSpc>
                <a:spcPct val="100000"/>
              </a:lnSpc>
            </a:pPr>
            <a:endParaRPr lang="pt-BR" dirty="0">
              <a:latin typeface="Constantia"/>
              <a:cs typeface="Constantia"/>
            </a:endParaRPr>
          </a:p>
          <a:p>
            <a:pPr marL="12700" marR="5080" algn="ctr">
              <a:lnSpc>
                <a:spcPct val="100000"/>
              </a:lnSpc>
            </a:pPr>
            <a:endParaRPr lang="pt-BR" spc="-5" dirty="0">
              <a:latin typeface="Constantia"/>
              <a:cs typeface="Constantia"/>
            </a:endParaRPr>
          </a:p>
          <a:p>
            <a:pPr marL="12700" marR="5080" algn="ctr"/>
            <a:r>
              <a:rPr lang="en-IN" b="1" dirty="0" smtClean="0">
                <a:latin typeface="Constantia"/>
                <a:cs typeface="Constantia"/>
              </a:rPr>
              <a:t>email</a:t>
            </a:r>
            <a:r>
              <a:rPr lang="en-IN" b="1" dirty="0">
                <a:latin typeface="Constantia"/>
                <a:cs typeface="Constantia"/>
              </a:rPr>
              <a:t>:</a:t>
            </a:r>
            <a:r>
              <a:rPr lang="en-IN" b="1" spc="-65" dirty="0">
                <a:latin typeface="Constantia"/>
                <a:cs typeface="Constantia"/>
              </a:rPr>
              <a:t> </a:t>
            </a:r>
            <a:r>
              <a:rPr lang="en-IN" b="1" spc="-10" dirty="0" smtClean="0">
                <a:latin typeface="Constantia"/>
                <a:cs typeface="Constantia"/>
                <a:hlinkClick r:id="rId8"/>
              </a:rPr>
              <a:t>primary.middlemlzsc@gmail.com</a:t>
            </a:r>
            <a:endParaRPr lang="en-IN" dirty="0">
              <a:latin typeface="Constantia"/>
              <a:cs typeface="Constantia"/>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00" y="2026157"/>
            <a:ext cx="3433712" cy="38412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40132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20127"/>
            <a:ext cx="9141714" cy="762774"/>
          </a:xfrm>
          <a:prstGeom prst="rect">
            <a:avLst/>
          </a:prstGeom>
        </p:spPr>
      </p:pic>
      <p:pic>
        <p:nvPicPr>
          <p:cNvPr id="3" name="object 3"/>
          <p:cNvPicPr/>
          <p:nvPr/>
        </p:nvPicPr>
        <p:blipFill>
          <a:blip r:embed="rId3" cstate="print"/>
          <a:stretch>
            <a:fillRect/>
          </a:stretch>
        </p:blipFill>
        <p:spPr>
          <a:xfrm>
            <a:off x="7144511" y="0"/>
            <a:ext cx="1284731" cy="880872"/>
          </a:xfrm>
          <a:prstGeom prst="rect">
            <a:avLst/>
          </a:prstGeom>
        </p:spPr>
      </p:pic>
      <p:grpSp>
        <p:nvGrpSpPr>
          <p:cNvPr id="4" name="object 4"/>
          <p:cNvGrpSpPr/>
          <p:nvPr/>
        </p:nvGrpSpPr>
        <p:grpSpPr>
          <a:xfrm>
            <a:off x="451104" y="22859"/>
            <a:ext cx="1513840" cy="1513840"/>
            <a:chOff x="451104" y="22859"/>
            <a:chExt cx="1513840" cy="1513840"/>
          </a:xfrm>
        </p:grpSpPr>
        <p:pic>
          <p:nvPicPr>
            <p:cNvPr id="5" name="object 5"/>
            <p:cNvPicPr/>
            <p:nvPr/>
          </p:nvPicPr>
          <p:blipFill>
            <a:blip r:embed="rId4" cstate="print"/>
            <a:stretch>
              <a:fillRect/>
            </a:stretch>
          </p:blipFill>
          <p:spPr>
            <a:xfrm>
              <a:off x="451104" y="22859"/>
              <a:ext cx="1513458" cy="1513458"/>
            </a:xfrm>
            <a:prstGeom prst="rect">
              <a:avLst/>
            </a:prstGeom>
          </p:spPr>
        </p:pic>
        <p:pic>
          <p:nvPicPr>
            <p:cNvPr id="6" name="object 6"/>
            <p:cNvPicPr/>
            <p:nvPr/>
          </p:nvPicPr>
          <p:blipFill>
            <a:blip r:embed="rId5" cstate="print"/>
            <a:stretch>
              <a:fillRect/>
            </a:stretch>
          </p:blipFill>
          <p:spPr>
            <a:xfrm>
              <a:off x="643128" y="214883"/>
              <a:ext cx="1142999" cy="1142999"/>
            </a:xfrm>
            <a:prstGeom prst="rect">
              <a:avLst/>
            </a:prstGeom>
          </p:spPr>
        </p:pic>
      </p:grpSp>
      <p:grpSp>
        <p:nvGrpSpPr>
          <p:cNvPr id="7" name="object 7"/>
          <p:cNvGrpSpPr/>
          <p:nvPr/>
        </p:nvGrpSpPr>
        <p:grpSpPr>
          <a:xfrm>
            <a:off x="0" y="6050279"/>
            <a:ext cx="9144000" cy="807720"/>
            <a:chOff x="0" y="6050279"/>
            <a:chExt cx="9144000" cy="807720"/>
          </a:xfrm>
        </p:grpSpPr>
        <p:pic>
          <p:nvPicPr>
            <p:cNvPr id="8" name="object 8"/>
            <p:cNvPicPr/>
            <p:nvPr/>
          </p:nvPicPr>
          <p:blipFill>
            <a:blip r:embed="rId6" cstate="print"/>
            <a:stretch>
              <a:fillRect/>
            </a:stretch>
          </p:blipFill>
          <p:spPr>
            <a:xfrm>
              <a:off x="0" y="6050279"/>
              <a:ext cx="9143999" cy="329247"/>
            </a:xfrm>
            <a:prstGeom prst="rect">
              <a:avLst/>
            </a:prstGeom>
          </p:spPr>
        </p:pic>
        <p:sp>
          <p:nvSpPr>
            <p:cNvPr id="9" name="object 9"/>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0" name="object 10"/>
            <p:cNvPicPr/>
            <p:nvPr/>
          </p:nvPicPr>
          <p:blipFill>
            <a:blip r:embed="rId7" cstate="print"/>
            <a:stretch>
              <a:fillRect/>
            </a:stretch>
          </p:blipFill>
          <p:spPr>
            <a:xfrm>
              <a:off x="0" y="6214871"/>
              <a:ext cx="9143999" cy="643126"/>
            </a:xfrm>
            <a:prstGeom prst="rect">
              <a:avLst/>
            </a:prstGeom>
          </p:spPr>
        </p:pic>
      </p:grpSp>
      <p:sp>
        <p:nvSpPr>
          <p:cNvPr id="20" name="object 20"/>
          <p:cNvSpPr txBox="1">
            <a:spLocks noGrp="1"/>
          </p:cNvSpPr>
          <p:nvPr>
            <p:ph type="title"/>
          </p:nvPr>
        </p:nvSpPr>
        <p:spPr>
          <a:xfrm>
            <a:off x="4149344" y="1215339"/>
            <a:ext cx="4485640" cy="635000"/>
          </a:xfrm>
          <a:prstGeom prst="rect">
            <a:avLst/>
          </a:prstGeom>
        </p:spPr>
        <p:txBody>
          <a:bodyPr vert="horz" wrap="square" lIns="0" tIns="12065" rIns="0" bIns="0" rtlCol="0">
            <a:spAutoFit/>
          </a:bodyPr>
          <a:lstStyle/>
          <a:p>
            <a:pPr marL="12700">
              <a:lnSpc>
                <a:spcPct val="100000"/>
              </a:lnSpc>
              <a:spcBef>
                <a:spcPts val="95"/>
              </a:spcBef>
            </a:pPr>
            <a:r>
              <a:rPr b="0" spc="-5" dirty="0">
                <a:solidFill>
                  <a:srgbClr val="002060"/>
                </a:solidFill>
                <a:latin typeface="Constantia"/>
                <a:cs typeface="Constantia"/>
              </a:rPr>
              <a:t>Our</a:t>
            </a:r>
            <a:r>
              <a:rPr b="0" spc="-245" dirty="0">
                <a:solidFill>
                  <a:srgbClr val="002060"/>
                </a:solidFill>
                <a:latin typeface="Constantia"/>
                <a:cs typeface="Constantia"/>
              </a:rPr>
              <a:t> </a:t>
            </a:r>
            <a:r>
              <a:rPr b="0" spc="-10" dirty="0">
                <a:solidFill>
                  <a:srgbClr val="002060"/>
                </a:solidFill>
                <a:latin typeface="Constantia"/>
                <a:cs typeface="Constantia"/>
              </a:rPr>
              <a:t>Academic</a:t>
            </a:r>
            <a:r>
              <a:rPr b="0" spc="-195" dirty="0">
                <a:solidFill>
                  <a:srgbClr val="002060"/>
                </a:solidFill>
                <a:latin typeface="Constantia"/>
                <a:cs typeface="Constantia"/>
              </a:rPr>
              <a:t> </a:t>
            </a:r>
            <a:r>
              <a:rPr b="0" spc="-90" dirty="0">
                <a:solidFill>
                  <a:srgbClr val="002060"/>
                </a:solidFill>
                <a:latin typeface="Constantia"/>
                <a:cs typeface="Constantia"/>
              </a:rPr>
              <a:t>Team</a:t>
            </a:r>
          </a:p>
        </p:txBody>
      </p:sp>
      <p:sp>
        <p:nvSpPr>
          <p:cNvPr id="22" name="object 18"/>
          <p:cNvSpPr txBox="1"/>
          <p:nvPr/>
        </p:nvSpPr>
        <p:spPr>
          <a:xfrm>
            <a:off x="152400" y="4977539"/>
            <a:ext cx="2743200" cy="684803"/>
          </a:xfrm>
          <a:prstGeom prst="rect">
            <a:avLst/>
          </a:prstGeom>
        </p:spPr>
        <p:txBody>
          <a:bodyPr vert="horz" wrap="square" lIns="0" tIns="12700" rIns="0" bIns="0" rtlCol="0">
            <a:spAutoFit/>
          </a:bodyPr>
          <a:lstStyle/>
          <a:p>
            <a:pPr marL="6350" algn="ctr">
              <a:lnSpc>
                <a:spcPct val="100000"/>
              </a:lnSpc>
              <a:spcBef>
                <a:spcPts val="100"/>
              </a:spcBef>
            </a:pPr>
            <a:r>
              <a:rPr sz="1400" b="1" spc="-10" dirty="0">
                <a:solidFill>
                  <a:srgbClr val="002060"/>
                </a:solidFill>
                <a:latin typeface="Constantia"/>
                <a:cs typeface="Constantia"/>
              </a:rPr>
              <a:t>Ms.</a:t>
            </a:r>
            <a:r>
              <a:rPr sz="1400" b="1" spc="-25" dirty="0">
                <a:solidFill>
                  <a:srgbClr val="002060"/>
                </a:solidFill>
                <a:latin typeface="Constantia"/>
                <a:cs typeface="Constantia"/>
              </a:rPr>
              <a:t> </a:t>
            </a:r>
            <a:r>
              <a:rPr lang="en-US" sz="1400" b="1" dirty="0" err="1" smtClean="0">
                <a:solidFill>
                  <a:srgbClr val="002060"/>
                </a:solidFill>
                <a:latin typeface="Constantia"/>
                <a:cs typeface="Constantia"/>
              </a:rPr>
              <a:t>Shyamala</a:t>
            </a:r>
            <a:r>
              <a:rPr lang="en-US" sz="1400" b="1" dirty="0" smtClean="0">
                <a:solidFill>
                  <a:srgbClr val="002060"/>
                </a:solidFill>
                <a:latin typeface="Constantia"/>
                <a:cs typeface="Constantia"/>
              </a:rPr>
              <a:t>  </a:t>
            </a:r>
            <a:r>
              <a:rPr lang="en-US" sz="1400" b="1" dirty="0" err="1" smtClean="0">
                <a:solidFill>
                  <a:srgbClr val="002060"/>
                </a:solidFill>
                <a:latin typeface="Constantia"/>
                <a:cs typeface="Constantia"/>
              </a:rPr>
              <a:t>Shende</a:t>
            </a:r>
            <a:endParaRPr lang="en-US" sz="1400" b="1" dirty="0">
              <a:solidFill>
                <a:srgbClr val="002060"/>
              </a:solidFill>
              <a:latin typeface="Constantia"/>
              <a:cs typeface="Constantia"/>
            </a:endParaRPr>
          </a:p>
          <a:p>
            <a:pPr marL="6350" algn="ctr">
              <a:lnSpc>
                <a:spcPct val="100000"/>
              </a:lnSpc>
              <a:spcBef>
                <a:spcPts val="100"/>
              </a:spcBef>
            </a:pPr>
            <a:r>
              <a:rPr sz="1400" b="1" dirty="0" smtClean="0">
                <a:solidFill>
                  <a:srgbClr val="002060"/>
                </a:solidFill>
                <a:latin typeface="Constantia"/>
                <a:cs typeface="Constantia"/>
              </a:rPr>
              <a:t>Primary</a:t>
            </a:r>
            <a:r>
              <a:rPr lang="en-US" sz="1400" b="1" spc="200" dirty="0" smtClean="0">
                <a:solidFill>
                  <a:srgbClr val="002060"/>
                </a:solidFill>
                <a:latin typeface="Constantia"/>
                <a:cs typeface="Constantia"/>
              </a:rPr>
              <a:t> </a:t>
            </a:r>
            <a:r>
              <a:rPr sz="1400" b="1" spc="-5" dirty="0" smtClean="0">
                <a:solidFill>
                  <a:srgbClr val="002060"/>
                </a:solidFill>
                <a:latin typeface="Constantia"/>
                <a:cs typeface="Constantia"/>
              </a:rPr>
              <a:t>Co-</a:t>
            </a:r>
            <a:r>
              <a:rPr sz="1400" b="1" spc="-5" dirty="0" err="1" smtClean="0">
                <a:solidFill>
                  <a:srgbClr val="002060"/>
                </a:solidFill>
                <a:latin typeface="Constantia"/>
                <a:cs typeface="Constantia"/>
              </a:rPr>
              <a:t>ordinator</a:t>
            </a:r>
            <a:endParaRPr lang="en-US" sz="1400" b="1" spc="-5" dirty="0" smtClean="0">
              <a:solidFill>
                <a:srgbClr val="002060"/>
              </a:solidFill>
              <a:latin typeface="Constantia"/>
              <a:cs typeface="Constantia"/>
            </a:endParaRPr>
          </a:p>
          <a:p>
            <a:pPr marL="6350" algn="ctr">
              <a:lnSpc>
                <a:spcPct val="100000"/>
              </a:lnSpc>
              <a:spcBef>
                <a:spcPts val="100"/>
              </a:spcBef>
            </a:pPr>
            <a:r>
              <a:rPr sz="1400" b="1" dirty="0" err="1" smtClean="0">
                <a:solidFill>
                  <a:srgbClr val="002060"/>
                </a:solidFill>
                <a:latin typeface="Constantia"/>
                <a:cs typeface="Constantia"/>
              </a:rPr>
              <a:t>Ph</a:t>
            </a:r>
            <a:r>
              <a:rPr sz="1400" b="1" spc="-50" dirty="0" smtClean="0">
                <a:solidFill>
                  <a:srgbClr val="002060"/>
                </a:solidFill>
                <a:latin typeface="Constantia"/>
                <a:cs typeface="Constantia"/>
              </a:rPr>
              <a:t> </a:t>
            </a:r>
            <a:r>
              <a:rPr sz="1400" b="1" spc="-10" dirty="0">
                <a:solidFill>
                  <a:srgbClr val="002060"/>
                </a:solidFill>
                <a:latin typeface="Constantia"/>
                <a:cs typeface="Constantia"/>
              </a:rPr>
              <a:t>No</a:t>
            </a:r>
            <a:r>
              <a:rPr sz="1400" b="1" spc="-10" dirty="0" smtClean="0">
                <a:solidFill>
                  <a:srgbClr val="002060"/>
                </a:solidFill>
                <a:latin typeface="Constantia"/>
                <a:cs typeface="Constantia"/>
              </a:rPr>
              <a:t>:</a:t>
            </a:r>
            <a:r>
              <a:rPr lang="en-US" sz="1400" b="1" spc="-10" dirty="0" smtClean="0">
                <a:solidFill>
                  <a:srgbClr val="002060"/>
                </a:solidFill>
                <a:latin typeface="Constantia"/>
                <a:cs typeface="Constantia"/>
              </a:rPr>
              <a:t> 9766573994</a:t>
            </a:r>
            <a:endParaRPr sz="1400" dirty="0">
              <a:solidFill>
                <a:srgbClr val="002060"/>
              </a:solidFill>
              <a:latin typeface="Constantia"/>
              <a:cs typeface="Constantia"/>
            </a:endParaRPr>
          </a:p>
        </p:txBody>
      </p:sp>
      <p:sp>
        <p:nvSpPr>
          <p:cNvPr id="23" name="object 18"/>
          <p:cNvSpPr txBox="1"/>
          <p:nvPr/>
        </p:nvSpPr>
        <p:spPr>
          <a:xfrm>
            <a:off x="2919866" y="4969636"/>
            <a:ext cx="3301981" cy="684803"/>
          </a:xfrm>
          <a:prstGeom prst="rect">
            <a:avLst/>
          </a:prstGeom>
        </p:spPr>
        <p:txBody>
          <a:bodyPr vert="horz" wrap="square" lIns="0" tIns="12700" rIns="0" bIns="0" rtlCol="0">
            <a:spAutoFit/>
          </a:bodyPr>
          <a:lstStyle/>
          <a:p>
            <a:pPr marL="6350" algn="ctr">
              <a:lnSpc>
                <a:spcPct val="100000"/>
              </a:lnSpc>
              <a:spcBef>
                <a:spcPts val="100"/>
              </a:spcBef>
            </a:pPr>
            <a:r>
              <a:rPr sz="1400" b="1" spc="-10" dirty="0">
                <a:solidFill>
                  <a:srgbClr val="002060"/>
                </a:solidFill>
                <a:latin typeface="Constantia"/>
                <a:cs typeface="Constantia"/>
              </a:rPr>
              <a:t>Ms.</a:t>
            </a:r>
            <a:r>
              <a:rPr sz="1400" b="1" spc="-25" dirty="0">
                <a:solidFill>
                  <a:srgbClr val="002060"/>
                </a:solidFill>
                <a:latin typeface="Constantia"/>
                <a:cs typeface="Constantia"/>
              </a:rPr>
              <a:t> </a:t>
            </a:r>
            <a:r>
              <a:rPr lang="en-US" sz="1400" b="1" spc="-25" dirty="0" err="1" smtClean="0">
                <a:solidFill>
                  <a:srgbClr val="002060"/>
                </a:solidFill>
                <a:latin typeface="Constantia"/>
                <a:cs typeface="Constantia"/>
              </a:rPr>
              <a:t>Priyanka</a:t>
            </a:r>
            <a:r>
              <a:rPr lang="en-US" sz="1400" b="1" spc="-25" dirty="0" smtClean="0">
                <a:solidFill>
                  <a:srgbClr val="002060"/>
                </a:solidFill>
                <a:latin typeface="Constantia"/>
                <a:cs typeface="Constantia"/>
              </a:rPr>
              <a:t> </a:t>
            </a:r>
            <a:r>
              <a:rPr lang="en-US" sz="1400" b="1" spc="-25" dirty="0" err="1" smtClean="0">
                <a:solidFill>
                  <a:srgbClr val="002060"/>
                </a:solidFill>
                <a:latin typeface="Constantia"/>
                <a:cs typeface="Constantia"/>
              </a:rPr>
              <a:t>Johal</a:t>
            </a:r>
            <a:endParaRPr lang="en-US" sz="1400" b="1" dirty="0">
              <a:solidFill>
                <a:srgbClr val="002060"/>
              </a:solidFill>
              <a:latin typeface="Constantia"/>
              <a:cs typeface="Constantia"/>
            </a:endParaRPr>
          </a:p>
          <a:p>
            <a:pPr marL="6350" algn="ctr">
              <a:lnSpc>
                <a:spcPct val="100000"/>
              </a:lnSpc>
              <a:spcBef>
                <a:spcPts val="100"/>
              </a:spcBef>
            </a:pPr>
            <a:r>
              <a:rPr lang="en-US" sz="1400" b="1" dirty="0" smtClean="0">
                <a:solidFill>
                  <a:srgbClr val="002060"/>
                </a:solidFill>
                <a:latin typeface="Constantia"/>
                <a:cs typeface="Constantia"/>
              </a:rPr>
              <a:t>Middle School </a:t>
            </a:r>
            <a:r>
              <a:rPr sz="1400" b="1" spc="-5" dirty="0" smtClean="0">
                <a:solidFill>
                  <a:srgbClr val="002060"/>
                </a:solidFill>
                <a:latin typeface="Constantia"/>
                <a:cs typeface="Constantia"/>
              </a:rPr>
              <a:t>Co-</a:t>
            </a:r>
            <a:r>
              <a:rPr sz="1400" b="1" spc="-5" dirty="0" err="1" smtClean="0">
                <a:solidFill>
                  <a:srgbClr val="002060"/>
                </a:solidFill>
                <a:latin typeface="Constantia"/>
                <a:cs typeface="Constantia"/>
              </a:rPr>
              <a:t>ordinator</a:t>
            </a:r>
            <a:endParaRPr lang="en-US" sz="1400" b="1" spc="-5" dirty="0" smtClean="0">
              <a:solidFill>
                <a:srgbClr val="002060"/>
              </a:solidFill>
              <a:latin typeface="Constantia"/>
              <a:cs typeface="Constantia"/>
            </a:endParaRPr>
          </a:p>
          <a:p>
            <a:pPr marL="6350" algn="ctr">
              <a:lnSpc>
                <a:spcPct val="100000"/>
              </a:lnSpc>
              <a:spcBef>
                <a:spcPts val="100"/>
              </a:spcBef>
            </a:pPr>
            <a:r>
              <a:rPr sz="1400" b="1" dirty="0" err="1" smtClean="0">
                <a:solidFill>
                  <a:srgbClr val="002060"/>
                </a:solidFill>
                <a:latin typeface="Constantia"/>
                <a:cs typeface="Constantia"/>
              </a:rPr>
              <a:t>Ph</a:t>
            </a:r>
            <a:r>
              <a:rPr sz="1400" b="1" spc="-50" dirty="0" smtClean="0">
                <a:solidFill>
                  <a:srgbClr val="002060"/>
                </a:solidFill>
                <a:latin typeface="Constantia"/>
                <a:cs typeface="Constantia"/>
              </a:rPr>
              <a:t> </a:t>
            </a:r>
            <a:r>
              <a:rPr sz="1400" b="1" spc="-10" dirty="0">
                <a:solidFill>
                  <a:srgbClr val="002060"/>
                </a:solidFill>
                <a:latin typeface="Constantia"/>
                <a:cs typeface="Constantia"/>
              </a:rPr>
              <a:t>No</a:t>
            </a:r>
            <a:r>
              <a:rPr sz="1400" b="1" spc="-10" dirty="0" smtClean="0">
                <a:solidFill>
                  <a:srgbClr val="002060"/>
                </a:solidFill>
                <a:latin typeface="Constantia"/>
                <a:cs typeface="Constantia"/>
              </a:rPr>
              <a:t>:</a:t>
            </a:r>
            <a:r>
              <a:rPr lang="en-US" sz="1400" b="1" spc="-10" dirty="0" smtClean="0">
                <a:solidFill>
                  <a:srgbClr val="002060"/>
                </a:solidFill>
                <a:latin typeface="Constantia"/>
                <a:cs typeface="Constantia"/>
              </a:rPr>
              <a:t> 9614599209</a:t>
            </a:r>
            <a:endParaRPr sz="1400" dirty="0">
              <a:solidFill>
                <a:srgbClr val="002060"/>
              </a:solidFill>
              <a:latin typeface="Constantia"/>
              <a:cs typeface="Constantia"/>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2" y="2038469"/>
            <a:ext cx="2423746" cy="2720759"/>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1657" y="2049120"/>
            <a:ext cx="2438400" cy="2718035"/>
          </a:xfrm>
          <a:prstGeom prst="rect">
            <a:avLst/>
          </a:prstGeom>
          <a:ln w="88900" cap="sq" cmpd="thickThin">
            <a:solidFill>
              <a:srgbClr val="000000"/>
            </a:solidFill>
            <a:prstDash val="solid"/>
            <a:miter lim="800000"/>
          </a:ln>
          <a:effectLst>
            <a:innerShdw blurRad="76200">
              <a:srgbClr val="000000"/>
            </a:innerShdw>
          </a:effectLst>
        </p:spPr>
      </p:pic>
      <p:sp>
        <p:nvSpPr>
          <p:cNvPr id="11" name="Rectangle 10"/>
          <p:cNvSpPr/>
          <p:nvPr/>
        </p:nvSpPr>
        <p:spPr>
          <a:xfrm>
            <a:off x="6172200" y="4929881"/>
            <a:ext cx="2856650" cy="764312"/>
          </a:xfrm>
          <a:prstGeom prst="rect">
            <a:avLst/>
          </a:prstGeom>
        </p:spPr>
        <p:txBody>
          <a:bodyPr wrap="square">
            <a:spAutoFit/>
          </a:bodyPr>
          <a:lstStyle/>
          <a:p>
            <a:pPr marL="6350" algn="ctr">
              <a:lnSpc>
                <a:spcPct val="100000"/>
              </a:lnSpc>
              <a:spcBef>
                <a:spcPts val="100"/>
              </a:spcBef>
            </a:pPr>
            <a:r>
              <a:rPr lang="en-US" sz="1400" b="1" spc="-10" dirty="0">
                <a:solidFill>
                  <a:srgbClr val="002060"/>
                </a:solidFill>
                <a:latin typeface="Constantia"/>
                <a:cs typeface="Constantia"/>
              </a:rPr>
              <a:t>Ms.</a:t>
            </a:r>
            <a:r>
              <a:rPr lang="en-US" sz="1400" b="1" spc="-25" dirty="0">
                <a:solidFill>
                  <a:srgbClr val="002060"/>
                </a:solidFill>
                <a:latin typeface="Constantia"/>
                <a:cs typeface="Constantia"/>
              </a:rPr>
              <a:t> </a:t>
            </a:r>
            <a:r>
              <a:rPr lang="en-US" sz="1400" b="1" spc="-25" dirty="0" err="1" smtClean="0">
                <a:solidFill>
                  <a:srgbClr val="002060"/>
                </a:solidFill>
                <a:latin typeface="Constantia"/>
                <a:cs typeface="Constantia"/>
              </a:rPr>
              <a:t>Leela</a:t>
            </a:r>
            <a:r>
              <a:rPr lang="en-US" sz="1400" b="1" spc="-25" dirty="0" smtClean="0">
                <a:solidFill>
                  <a:srgbClr val="002060"/>
                </a:solidFill>
                <a:latin typeface="Constantia"/>
                <a:cs typeface="Constantia"/>
              </a:rPr>
              <a:t> </a:t>
            </a:r>
            <a:r>
              <a:rPr lang="en-US" sz="1400" b="1" spc="-25" dirty="0" err="1" smtClean="0">
                <a:solidFill>
                  <a:srgbClr val="002060"/>
                </a:solidFill>
                <a:latin typeface="Constantia"/>
                <a:cs typeface="Constantia"/>
              </a:rPr>
              <a:t>Kukara</a:t>
            </a:r>
            <a:endParaRPr lang="en-US" sz="1400" b="1" dirty="0">
              <a:solidFill>
                <a:srgbClr val="002060"/>
              </a:solidFill>
              <a:latin typeface="Constantia"/>
              <a:cs typeface="Constantia"/>
            </a:endParaRPr>
          </a:p>
          <a:p>
            <a:pPr marL="6350" algn="ctr">
              <a:lnSpc>
                <a:spcPct val="100000"/>
              </a:lnSpc>
              <a:spcBef>
                <a:spcPts val="100"/>
              </a:spcBef>
            </a:pPr>
            <a:r>
              <a:rPr lang="en-US" sz="1400" b="1" dirty="0" smtClean="0">
                <a:solidFill>
                  <a:srgbClr val="002060"/>
                </a:solidFill>
                <a:latin typeface="Constantia"/>
                <a:cs typeface="Constantia"/>
              </a:rPr>
              <a:t> Secondary </a:t>
            </a:r>
            <a:r>
              <a:rPr lang="en-US" sz="1400" b="1" spc="-5" dirty="0" smtClean="0">
                <a:solidFill>
                  <a:srgbClr val="002060"/>
                </a:solidFill>
                <a:latin typeface="Constantia"/>
                <a:cs typeface="Constantia"/>
              </a:rPr>
              <a:t>Co-</a:t>
            </a:r>
            <a:r>
              <a:rPr lang="en-US" sz="1400" b="1" spc="-5" dirty="0" err="1" smtClean="0">
                <a:solidFill>
                  <a:srgbClr val="002060"/>
                </a:solidFill>
                <a:latin typeface="Constantia"/>
                <a:cs typeface="Constantia"/>
              </a:rPr>
              <a:t>ordinator</a:t>
            </a:r>
            <a:endParaRPr lang="en-US" sz="1400" b="1" spc="-5" dirty="0">
              <a:solidFill>
                <a:srgbClr val="002060"/>
              </a:solidFill>
              <a:latin typeface="Constantia"/>
              <a:cs typeface="Constantia"/>
            </a:endParaRPr>
          </a:p>
          <a:p>
            <a:pPr marL="6350" algn="ctr">
              <a:lnSpc>
                <a:spcPct val="100000"/>
              </a:lnSpc>
              <a:spcBef>
                <a:spcPts val="100"/>
              </a:spcBef>
            </a:pPr>
            <a:r>
              <a:rPr lang="en-US" sz="1400" b="1" dirty="0" err="1">
                <a:solidFill>
                  <a:srgbClr val="002060"/>
                </a:solidFill>
                <a:latin typeface="Constantia"/>
                <a:cs typeface="Constantia"/>
              </a:rPr>
              <a:t>Ph</a:t>
            </a:r>
            <a:r>
              <a:rPr lang="en-US" sz="1400" b="1" spc="-50" dirty="0">
                <a:solidFill>
                  <a:srgbClr val="002060"/>
                </a:solidFill>
                <a:latin typeface="Constantia"/>
                <a:cs typeface="Constantia"/>
              </a:rPr>
              <a:t> </a:t>
            </a:r>
            <a:r>
              <a:rPr lang="en-US" sz="1400" b="1" spc="-10" dirty="0">
                <a:solidFill>
                  <a:srgbClr val="002060"/>
                </a:solidFill>
                <a:latin typeface="Constantia"/>
                <a:cs typeface="Constantia"/>
              </a:rPr>
              <a:t>No</a:t>
            </a:r>
            <a:r>
              <a:rPr lang="en-US" sz="1400" b="1" spc="-10" dirty="0" smtClean="0">
                <a:solidFill>
                  <a:srgbClr val="002060"/>
                </a:solidFill>
                <a:latin typeface="Constantia"/>
                <a:cs typeface="Constantia"/>
              </a:rPr>
              <a:t>: 8087299975</a:t>
            </a:r>
            <a:endParaRPr lang="en-US" sz="1400" dirty="0">
              <a:solidFill>
                <a:srgbClr val="002060"/>
              </a:solidFill>
              <a:latin typeface="Constantia"/>
              <a:cs typeface="Constantia"/>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3681" y="2026157"/>
            <a:ext cx="2253119" cy="275031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09460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20127"/>
            <a:ext cx="9141714" cy="762774"/>
          </a:xfrm>
          <a:prstGeom prst="rect">
            <a:avLst/>
          </a:prstGeom>
        </p:spPr>
      </p:pic>
      <p:pic>
        <p:nvPicPr>
          <p:cNvPr id="3" name="object 3"/>
          <p:cNvPicPr/>
          <p:nvPr/>
        </p:nvPicPr>
        <p:blipFill>
          <a:blip r:embed="rId3" cstate="print"/>
          <a:stretch>
            <a:fillRect/>
          </a:stretch>
        </p:blipFill>
        <p:spPr>
          <a:xfrm>
            <a:off x="7144511" y="0"/>
            <a:ext cx="1284731" cy="880872"/>
          </a:xfrm>
          <a:prstGeom prst="rect">
            <a:avLst/>
          </a:prstGeom>
        </p:spPr>
      </p:pic>
      <p:grpSp>
        <p:nvGrpSpPr>
          <p:cNvPr id="4" name="object 4"/>
          <p:cNvGrpSpPr/>
          <p:nvPr/>
        </p:nvGrpSpPr>
        <p:grpSpPr>
          <a:xfrm>
            <a:off x="451104" y="22859"/>
            <a:ext cx="1513840" cy="1513840"/>
            <a:chOff x="451104" y="22859"/>
            <a:chExt cx="1513840" cy="1513840"/>
          </a:xfrm>
        </p:grpSpPr>
        <p:pic>
          <p:nvPicPr>
            <p:cNvPr id="5" name="object 5"/>
            <p:cNvPicPr/>
            <p:nvPr/>
          </p:nvPicPr>
          <p:blipFill>
            <a:blip r:embed="rId4" cstate="print"/>
            <a:stretch>
              <a:fillRect/>
            </a:stretch>
          </p:blipFill>
          <p:spPr>
            <a:xfrm>
              <a:off x="451104" y="22859"/>
              <a:ext cx="1513458" cy="1513458"/>
            </a:xfrm>
            <a:prstGeom prst="rect">
              <a:avLst/>
            </a:prstGeom>
          </p:spPr>
        </p:pic>
        <p:pic>
          <p:nvPicPr>
            <p:cNvPr id="6" name="object 6"/>
            <p:cNvPicPr/>
            <p:nvPr/>
          </p:nvPicPr>
          <p:blipFill>
            <a:blip r:embed="rId5" cstate="print"/>
            <a:stretch>
              <a:fillRect/>
            </a:stretch>
          </p:blipFill>
          <p:spPr>
            <a:xfrm>
              <a:off x="643128" y="214883"/>
              <a:ext cx="1142999" cy="1142999"/>
            </a:xfrm>
            <a:prstGeom prst="rect">
              <a:avLst/>
            </a:prstGeom>
          </p:spPr>
        </p:pic>
      </p:grpSp>
      <p:grpSp>
        <p:nvGrpSpPr>
          <p:cNvPr id="7" name="object 7"/>
          <p:cNvGrpSpPr/>
          <p:nvPr/>
        </p:nvGrpSpPr>
        <p:grpSpPr>
          <a:xfrm>
            <a:off x="0" y="6050279"/>
            <a:ext cx="9144000" cy="807720"/>
            <a:chOff x="0" y="6050279"/>
            <a:chExt cx="9144000" cy="807720"/>
          </a:xfrm>
        </p:grpSpPr>
        <p:pic>
          <p:nvPicPr>
            <p:cNvPr id="8" name="object 8"/>
            <p:cNvPicPr/>
            <p:nvPr/>
          </p:nvPicPr>
          <p:blipFill>
            <a:blip r:embed="rId6" cstate="print"/>
            <a:stretch>
              <a:fillRect/>
            </a:stretch>
          </p:blipFill>
          <p:spPr>
            <a:xfrm>
              <a:off x="0" y="6050279"/>
              <a:ext cx="9143999" cy="329247"/>
            </a:xfrm>
            <a:prstGeom prst="rect">
              <a:avLst/>
            </a:prstGeom>
          </p:spPr>
        </p:pic>
        <p:sp>
          <p:nvSpPr>
            <p:cNvPr id="9" name="object 9"/>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0" name="object 10"/>
            <p:cNvPicPr/>
            <p:nvPr/>
          </p:nvPicPr>
          <p:blipFill>
            <a:blip r:embed="rId7" cstate="print"/>
            <a:stretch>
              <a:fillRect/>
            </a:stretch>
          </p:blipFill>
          <p:spPr>
            <a:xfrm>
              <a:off x="0" y="6214871"/>
              <a:ext cx="9143999" cy="643126"/>
            </a:xfrm>
            <a:prstGeom prst="rect">
              <a:avLst/>
            </a:prstGeom>
          </p:spPr>
        </p:pic>
      </p:grpSp>
      <p:sp>
        <p:nvSpPr>
          <p:cNvPr id="18" name="object 18"/>
          <p:cNvSpPr txBox="1"/>
          <p:nvPr/>
        </p:nvSpPr>
        <p:spPr>
          <a:xfrm>
            <a:off x="4466842" y="2246009"/>
            <a:ext cx="3962400" cy="2703304"/>
          </a:xfrm>
          <a:prstGeom prst="rect">
            <a:avLst/>
          </a:prstGeom>
        </p:spPr>
        <p:txBody>
          <a:bodyPr vert="horz" wrap="square" lIns="0" tIns="12700" rIns="0" bIns="0" rtlCol="0">
            <a:spAutoFit/>
          </a:bodyPr>
          <a:lstStyle/>
          <a:p>
            <a:pPr marL="6350" algn="ctr">
              <a:lnSpc>
                <a:spcPct val="100000"/>
              </a:lnSpc>
              <a:spcBef>
                <a:spcPts val="100"/>
              </a:spcBef>
            </a:pPr>
            <a:endParaRPr lang="en-US" sz="2400" b="1" spc="-10" dirty="0" smtClean="0">
              <a:solidFill>
                <a:srgbClr val="002060"/>
              </a:solidFill>
              <a:latin typeface="Constantia"/>
              <a:cs typeface="Constantia"/>
            </a:endParaRPr>
          </a:p>
          <a:p>
            <a:pPr marL="6350" algn="ctr">
              <a:lnSpc>
                <a:spcPct val="100000"/>
              </a:lnSpc>
              <a:spcBef>
                <a:spcPts val="100"/>
              </a:spcBef>
            </a:pPr>
            <a:r>
              <a:rPr sz="2400" b="1" spc="-10" dirty="0" smtClean="0">
                <a:solidFill>
                  <a:srgbClr val="002060"/>
                </a:solidFill>
                <a:latin typeface="Constantia"/>
                <a:cs typeface="Constantia"/>
              </a:rPr>
              <a:t>Ms</a:t>
            </a:r>
            <a:r>
              <a:rPr sz="2400" b="1" spc="-10" dirty="0">
                <a:solidFill>
                  <a:srgbClr val="002060"/>
                </a:solidFill>
                <a:latin typeface="Constantia"/>
                <a:cs typeface="Constantia"/>
              </a:rPr>
              <a:t>.</a:t>
            </a:r>
            <a:r>
              <a:rPr sz="2400" b="1" spc="-25" dirty="0">
                <a:solidFill>
                  <a:srgbClr val="002060"/>
                </a:solidFill>
                <a:latin typeface="Constantia"/>
                <a:cs typeface="Constantia"/>
              </a:rPr>
              <a:t> </a:t>
            </a:r>
            <a:r>
              <a:rPr sz="2400" b="1" dirty="0">
                <a:solidFill>
                  <a:srgbClr val="002060"/>
                </a:solidFill>
                <a:latin typeface="Constantia"/>
                <a:cs typeface="Constantia"/>
              </a:rPr>
              <a:t>Sutithi</a:t>
            </a:r>
            <a:r>
              <a:rPr sz="2400" b="1" spc="-55" dirty="0">
                <a:solidFill>
                  <a:srgbClr val="002060"/>
                </a:solidFill>
                <a:latin typeface="Constantia"/>
                <a:cs typeface="Constantia"/>
              </a:rPr>
              <a:t> </a:t>
            </a:r>
            <a:r>
              <a:rPr sz="2400" b="1" spc="-5" dirty="0">
                <a:solidFill>
                  <a:srgbClr val="002060"/>
                </a:solidFill>
                <a:latin typeface="Constantia"/>
                <a:cs typeface="Constantia"/>
              </a:rPr>
              <a:t>Das</a:t>
            </a:r>
            <a:endParaRPr sz="2400" dirty="0">
              <a:solidFill>
                <a:srgbClr val="002060"/>
              </a:solidFill>
              <a:latin typeface="Constantia"/>
              <a:cs typeface="Constantia"/>
            </a:endParaRPr>
          </a:p>
          <a:p>
            <a:pPr marL="581025" marR="561975" algn="ctr">
              <a:lnSpc>
                <a:spcPct val="100000"/>
              </a:lnSpc>
              <a:spcBef>
                <a:spcPts val="5"/>
              </a:spcBef>
            </a:pPr>
            <a:endParaRPr lang="en-US" b="1" dirty="0" smtClean="0">
              <a:solidFill>
                <a:srgbClr val="002060"/>
              </a:solidFill>
              <a:latin typeface="Constantia"/>
              <a:cs typeface="Constantia"/>
            </a:endParaRPr>
          </a:p>
          <a:p>
            <a:pPr marL="581025" marR="561975" algn="ctr">
              <a:lnSpc>
                <a:spcPct val="100000"/>
              </a:lnSpc>
              <a:spcBef>
                <a:spcPts val="5"/>
              </a:spcBef>
            </a:pPr>
            <a:r>
              <a:rPr b="1" dirty="0" smtClean="0">
                <a:solidFill>
                  <a:srgbClr val="002060"/>
                </a:solidFill>
                <a:latin typeface="Constantia"/>
                <a:cs typeface="Constantia"/>
              </a:rPr>
              <a:t>Pre-Primary</a:t>
            </a:r>
            <a:r>
              <a:rPr b="1" spc="200" dirty="0" smtClean="0">
                <a:solidFill>
                  <a:srgbClr val="002060"/>
                </a:solidFill>
                <a:latin typeface="Constantia"/>
                <a:cs typeface="Constantia"/>
              </a:rPr>
              <a:t> </a:t>
            </a:r>
            <a:r>
              <a:rPr b="1" dirty="0">
                <a:solidFill>
                  <a:srgbClr val="002060"/>
                </a:solidFill>
                <a:latin typeface="Constantia"/>
                <a:cs typeface="Constantia"/>
              </a:rPr>
              <a:t>Academic </a:t>
            </a:r>
            <a:r>
              <a:rPr b="1" spc="-320" dirty="0">
                <a:solidFill>
                  <a:srgbClr val="002060"/>
                </a:solidFill>
                <a:latin typeface="Constantia"/>
                <a:cs typeface="Constantia"/>
              </a:rPr>
              <a:t> </a:t>
            </a:r>
            <a:r>
              <a:rPr b="1" spc="-5" dirty="0" smtClean="0">
                <a:solidFill>
                  <a:srgbClr val="002060"/>
                </a:solidFill>
                <a:latin typeface="Constantia"/>
                <a:cs typeface="Constantia"/>
              </a:rPr>
              <a:t>Co-</a:t>
            </a:r>
            <a:r>
              <a:rPr b="1" spc="-5" dirty="0" err="1" smtClean="0">
                <a:solidFill>
                  <a:srgbClr val="002060"/>
                </a:solidFill>
                <a:latin typeface="Constantia"/>
                <a:cs typeface="Constantia"/>
              </a:rPr>
              <a:t>ordinator</a:t>
            </a:r>
            <a:endParaRPr dirty="0">
              <a:solidFill>
                <a:srgbClr val="002060"/>
              </a:solidFill>
              <a:latin typeface="Constantia"/>
              <a:cs typeface="Constantia"/>
            </a:endParaRPr>
          </a:p>
          <a:p>
            <a:pPr marL="1270" algn="ctr">
              <a:lnSpc>
                <a:spcPct val="100000"/>
              </a:lnSpc>
            </a:pPr>
            <a:endParaRPr lang="en-US" b="1" dirty="0" smtClean="0">
              <a:solidFill>
                <a:srgbClr val="002060"/>
              </a:solidFill>
              <a:latin typeface="Constantia"/>
              <a:cs typeface="Constantia"/>
            </a:endParaRPr>
          </a:p>
          <a:p>
            <a:pPr marL="1270" algn="ctr">
              <a:lnSpc>
                <a:spcPct val="100000"/>
              </a:lnSpc>
            </a:pPr>
            <a:r>
              <a:rPr b="1" dirty="0" err="1" smtClean="0">
                <a:solidFill>
                  <a:srgbClr val="002060"/>
                </a:solidFill>
                <a:latin typeface="Constantia"/>
                <a:cs typeface="Constantia"/>
              </a:rPr>
              <a:t>Ph</a:t>
            </a:r>
            <a:r>
              <a:rPr b="1" spc="-50" dirty="0" smtClean="0">
                <a:solidFill>
                  <a:srgbClr val="002060"/>
                </a:solidFill>
                <a:latin typeface="Constantia"/>
                <a:cs typeface="Constantia"/>
              </a:rPr>
              <a:t> </a:t>
            </a:r>
            <a:r>
              <a:rPr b="1" spc="-10" dirty="0">
                <a:solidFill>
                  <a:srgbClr val="002060"/>
                </a:solidFill>
                <a:latin typeface="Constantia"/>
                <a:cs typeface="Constantia"/>
              </a:rPr>
              <a:t>No:</a:t>
            </a:r>
            <a:r>
              <a:rPr b="1" spc="-15" dirty="0">
                <a:solidFill>
                  <a:srgbClr val="002060"/>
                </a:solidFill>
                <a:latin typeface="Constantia"/>
                <a:cs typeface="Constantia"/>
              </a:rPr>
              <a:t> </a:t>
            </a:r>
            <a:r>
              <a:rPr b="1" spc="-10" dirty="0" smtClean="0">
                <a:solidFill>
                  <a:srgbClr val="002060"/>
                </a:solidFill>
                <a:latin typeface="Constantia"/>
                <a:cs typeface="Constantia"/>
              </a:rPr>
              <a:t>7588497779</a:t>
            </a:r>
            <a:endParaRPr lang="en-US" b="1" spc="-10" dirty="0" smtClean="0">
              <a:solidFill>
                <a:srgbClr val="002060"/>
              </a:solidFill>
              <a:latin typeface="Constantia"/>
              <a:cs typeface="Constantia"/>
            </a:endParaRPr>
          </a:p>
          <a:p>
            <a:pPr marL="1270" algn="ctr">
              <a:lnSpc>
                <a:spcPct val="100000"/>
              </a:lnSpc>
            </a:pPr>
            <a:endParaRPr dirty="0">
              <a:solidFill>
                <a:srgbClr val="002060"/>
              </a:solidFill>
              <a:latin typeface="Constantia"/>
              <a:cs typeface="Constantia"/>
            </a:endParaRPr>
          </a:p>
          <a:p>
            <a:pPr algn="ctr">
              <a:lnSpc>
                <a:spcPct val="100000"/>
              </a:lnSpc>
            </a:pPr>
            <a:r>
              <a:rPr b="1" dirty="0">
                <a:latin typeface="Constantia"/>
                <a:cs typeface="Constantia"/>
              </a:rPr>
              <a:t>Email:</a:t>
            </a:r>
            <a:r>
              <a:rPr b="1" spc="-70" dirty="0">
                <a:latin typeface="Constantia"/>
                <a:cs typeface="Constantia"/>
              </a:rPr>
              <a:t> </a:t>
            </a:r>
            <a:r>
              <a:rPr b="1" spc="-5" dirty="0">
                <a:latin typeface="Constantia"/>
                <a:cs typeface="Constantia"/>
                <a:hlinkClick r:id="rId8"/>
              </a:rPr>
              <a:t>preprimarymlzsc@gmail.com</a:t>
            </a:r>
            <a:endParaRPr dirty="0">
              <a:latin typeface="Constantia"/>
              <a:cs typeface="Constantia"/>
            </a:endParaRPr>
          </a:p>
        </p:txBody>
      </p:sp>
      <p:sp>
        <p:nvSpPr>
          <p:cNvPr id="20" name="object 20"/>
          <p:cNvSpPr txBox="1">
            <a:spLocks noGrp="1"/>
          </p:cNvSpPr>
          <p:nvPr>
            <p:ph type="title"/>
          </p:nvPr>
        </p:nvSpPr>
        <p:spPr>
          <a:xfrm>
            <a:off x="4149344" y="1215339"/>
            <a:ext cx="4485640" cy="635000"/>
          </a:xfrm>
          <a:prstGeom prst="rect">
            <a:avLst/>
          </a:prstGeom>
        </p:spPr>
        <p:txBody>
          <a:bodyPr vert="horz" wrap="square" lIns="0" tIns="12065" rIns="0" bIns="0" rtlCol="0">
            <a:spAutoFit/>
          </a:bodyPr>
          <a:lstStyle/>
          <a:p>
            <a:pPr marL="12700">
              <a:lnSpc>
                <a:spcPct val="100000"/>
              </a:lnSpc>
              <a:spcBef>
                <a:spcPts val="95"/>
              </a:spcBef>
            </a:pPr>
            <a:r>
              <a:rPr b="0" spc="-5" dirty="0">
                <a:solidFill>
                  <a:srgbClr val="002060"/>
                </a:solidFill>
                <a:latin typeface="Constantia"/>
                <a:cs typeface="Constantia"/>
              </a:rPr>
              <a:t>Our</a:t>
            </a:r>
            <a:r>
              <a:rPr b="0" spc="-245" dirty="0">
                <a:solidFill>
                  <a:srgbClr val="002060"/>
                </a:solidFill>
                <a:latin typeface="Constantia"/>
                <a:cs typeface="Constantia"/>
              </a:rPr>
              <a:t> </a:t>
            </a:r>
            <a:r>
              <a:rPr b="0" spc="-10" dirty="0">
                <a:solidFill>
                  <a:srgbClr val="002060"/>
                </a:solidFill>
                <a:latin typeface="Constantia"/>
                <a:cs typeface="Constantia"/>
              </a:rPr>
              <a:t>Academic</a:t>
            </a:r>
            <a:r>
              <a:rPr b="0" spc="-195" dirty="0">
                <a:solidFill>
                  <a:srgbClr val="002060"/>
                </a:solidFill>
                <a:latin typeface="Constantia"/>
                <a:cs typeface="Constantia"/>
              </a:rPr>
              <a:t> </a:t>
            </a:r>
            <a:r>
              <a:rPr b="0" spc="-90" dirty="0">
                <a:solidFill>
                  <a:srgbClr val="002060"/>
                </a:solidFill>
                <a:latin typeface="Constantia"/>
                <a:cs typeface="Constantia"/>
              </a:rPr>
              <a:t>Team</a:t>
            </a:r>
          </a:p>
        </p:txBody>
      </p:sp>
      <p:pic>
        <p:nvPicPr>
          <p:cNvPr id="1026" name="Picture 2" descr="C:\Users\USER\Desktop\ME.jpeg"/>
          <p:cNvPicPr>
            <a:picLocks noChangeAspect="1" noChangeArrowheads="1"/>
          </p:cNvPicPr>
          <p:nvPr/>
        </p:nvPicPr>
        <p:blipFill>
          <a:blip r:embed="rId9"/>
          <a:srcRect l="2542" t="847" r="2542" b="11017"/>
          <a:stretch>
            <a:fillRect/>
          </a:stretch>
        </p:blipFill>
        <p:spPr bwMode="auto">
          <a:xfrm>
            <a:off x="762000" y="2026157"/>
            <a:ext cx="3200400" cy="380328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19353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1120127"/>
            <a:ext cx="9141714" cy="762774"/>
          </a:xfrm>
          <a:prstGeom prst="rect">
            <a:avLst/>
          </a:prstGeom>
        </p:spPr>
      </p:pic>
      <p:pic>
        <p:nvPicPr>
          <p:cNvPr id="3" name="object 3"/>
          <p:cNvPicPr/>
          <p:nvPr/>
        </p:nvPicPr>
        <p:blipFill>
          <a:blip r:embed="rId4" cstate="print"/>
          <a:stretch>
            <a:fillRect/>
          </a:stretch>
        </p:blipFill>
        <p:spPr>
          <a:xfrm>
            <a:off x="7144511" y="0"/>
            <a:ext cx="1284731" cy="880872"/>
          </a:xfrm>
          <a:prstGeom prst="rect">
            <a:avLst/>
          </a:prstGeom>
        </p:spPr>
      </p:pic>
      <p:grpSp>
        <p:nvGrpSpPr>
          <p:cNvPr id="4" name="object 4"/>
          <p:cNvGrpSpPr/>
          <p:nvPr/>
        </p:nvGrpSpPr>
        <p:grpSpPr>
          <a:xfrm>
            <a:off x="451104" y="22859"/>
            <a:ext cx="1513840" cy="1513840"/>
            <a:chOff x="451104" y="22859"/>
            <a:chExt cx="1513840" cy="1513840"/>
          </a:xfrm>
        </p:grpSpPr>
        <p:pic>
          <p:nvPicPr>
            <p:cNvPr id="5" name="object 5"/>
            <p:cNvPicPr/>
            <p:nvPr/>
          </p:nvPicPr>
          <p:blipFill>
            <a:blip r:embed="rId5" cstate="print"/>
            <a:stretch>
              <a:fillRect/>
            </a:stretch>
          </p:blipFill>
          <p:spPr>
            <a:xfrm>
              <a:off x="451104" y="22859"/>
              <a:ext cx="1513458" cy="1513458"/>
            </a:xfrm>
            <a:prstGeom prst="rect">
              <a:avLst/>
            </a:prstGeom>
          </p:spPr>
        </p:pic>
        <p:pic>
          <p:nvPicPr>
            <p:cNvPr id="6" name="object 6"/>
            <p:cNvPicPr/>
            <p:nvPr/>
          </p:nvPicPr>
          <p:blipFill>
            <a:blip r:embed="rId6" cstate="print"/>
            <a:stretch>
              <a:fillRect/>
            </a:stretch>
          </p:blipFill>
          <p:spPr>
            <a:xfrm>
              <a:off x="643128" y="214883"/>
              <a:ext cx="1142999" cy="1142999"/>
            </a:xfrm>
            <a:prstGeom prst="rect">
              <a:avLst/>
            </a:prstGeom>
          </p:spPr>
        </p:pic>
      </p:grpSp>
      <p:grpSp>
        <p:nvGrpSpPr>
          <p:cNvPr id="7" name="object 7"/>
          <p:cNvGrpSpPr/>
          <p:nvPr/>
        </p:nvGrpSpPr>
        <p:grpSpPr>
          <a:xfrm>
            <a:off x="0" y="6050279"/>
            <a:ext cx="9144000" cy="807720"/>
            <a:chOff x="0" y="6050279"/>
            <a:chExt cx="9144000" cy="807720"/>
          </a:xfrm>
        </p:grpSpPr>
        <p:pic>
          <p:nvPicPr>
            <p:cNvPr id="8" name="object 8"/>
            <p:cNvPicPr/>
            <p:nvPr/>
          </p:nvPicPr>
          <p:blipFill>
            <a:blip r:embed="rId7" cstate="print"/>
            <a:stretch>
              <a:fillRect/>
            </a:stretch>
          </p:blipFill>
          <p:spPr>
            <a:xfrm>
              <a:off x="0" y="6050279"/>
              <a:ext cx="9143999" cy="329247"/>
            </a:xfrm>
            <a:prstGeom prst="rect">
              <a:avLst/>
            </a:prstGeom>
          </p:spPr>
        </p:pic>
        <p:sp>
          <p:nvSpPr>
            <p:cNvPr id="9" name="object 9"/>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0" name="object 10"/>
            <p:cNvPicPr/>
            <p:nvPr/>
          </p:nvPicPr>
          <p:blipFill>
            <a:blip r:embed="rId8" cstate="print"/>
            <a:stretch>
              <a:fillRect/>
            </a:stretch>
          </p:blipFill>
          <p:spPr>
            <a:xfrm>
              <a:off x="0" y="6214871"/>
              <a:ext cx="9143999" cy="643126"/>
            </a:xfrm>
            <a:prstGeom prst="rect">
              <a:avLst/>
            </a:prstGeom>
          </p:spPr>
        </p:pic>
      </p:grpSp>
      <p:sp>
        <p:nvSpPr>
          <p:cNvPr id="17" name="object 17"/>
          <p:cNvSpPr txBox="1"/>
          <p:nvPr/>
        </p:nvSpPr>
        <p:spPr>
          <a:xfrm>
            <a:off x="5909897" y="5270607"/>
            <a:ext cx="2901950" cy="505267"/>
          </a:xfrm>
          <a:prstGeom prst="rect">
            <a:avLst/>
          </a:prstGeom>
        </p:spPr>
        <p:txBody>
          <a:bodyPr vert="horz" wrap="square" lIns="0" tIns="12700" rIns="0" bIns="0" rtlCol="0">
            <a:spAutoFit/>
          </a:bodyPr>
          <a:lstStyle/>
          <a:p>
            <a:pPr marL="5080" algn="ctr">
              <a:lnSpc>
                <a:spcPct val="100000"/>
              </a:lnSpc>
              <a:spcBef>
                <a:spcPts val="100"/>
              </a:spcBef>
            </a:pPr>
            <a:r>
              <a:rPr sz="1600" b="1" spc="-10" dirty="0" smtClean="0">
                <a:solidFill>
                  <a:srgbClr val="002060"/>
                </a:solidFill>
                <a:latin typeface="Constantia"/>
                <a:cs typeface="Constantia"/>
              </a:rPr>
              <a:t>M</a:t>
            </a:r>
            <a:r>
              <a:rPr lang="en-US" sz="1600" b="1" spc="-10" dirty="0" smtClean="0">
                <a:solidFill>
                  <a:srgbClr val="002060"/>
                </a:solidFill>
                <a:latin typeface="Constantia"/>
                <a:cs typeface="Constantia"/>
              </a:rPr>
              <a:t>r. </a:t>
            </a:r>
            <a:r>
              <a:rPr lang="en-US" sz="1600" b="1" spc="-10" dirty="0" err="1" smtClean="0">
                <a:solidFill>
                  <a:srgbClr val="002060"/>
                </a:solidFill>
                <a:latin typeface="Constantia"/>
                <a:cs typeface="Constantia"/>
              </a:rPr>
              <a:t>Mayur</a:t>
            </a:r>
            <a:r>
              <a:rPr lang="en-US" sz="1600" b="1" spc="-10" dirty="0" smtClean="0">
                <a:solidFill>
                  <a:srgbClr val="002060"/>
                </a:solidFill>
                <a:latin typeface="Constantia"/>
                <a:cs typeface="Constantia"/>
              </a:rPr>
              <a:t> Mehta</a:t>
            </a:r>
            <a:endParaRPr lang="en-US" sz="1600" b="1" dirty="0" smtClean="0">
              <a:solidFill>
                <a:srgbClr val="002060"/>
              </a:solidFill>
              <a:latin typeface="Constantia"/>
              <a:cs typeface="Constantia"/>
            </a:endParaRPr>
          </a:p>
          <a:p>
            <a:pPr marL="194945" marR="188595" algn="ctr">
              <a:lnSpc>
                <a:spcPct val="100000"/>
              </a:lnSpc>
              <a:spcBef>
                <a:spcPts val="5"/>
              </a:spcBef>
            </a:pPr>
            <a:r>
              <a:rPr sz="1600" b="1" dirty="0" err="1" smtClean="0">
                <a:solidFill>
                  <a:srgbClr val="002060"/>
                </a:solidFill>
                <a:latin typeface="Constantia"/>
                <a:cs typeface="Constantia"/>
              </a:rPr>
              <a:t>Ph</a:t>
            </a:r>
            <a:r>
              <a:rPr sz="1600" b="1" spc="-65" dirty="0" smtClean="0">
                <a:solidFill>
                  <a:srgbClr val="002060"/>
                </a:solidFill>
                <a:latin typeface="Constantia"/>
                <a:cs typeface="Constantia"/>
              </a:rPr>
              <a:t> </a:t>
            </a:r>
            <a:r>
              <a:rPr sz="1600" b="1" spc="-10" dirty="0">
                <a:solidFill>
                  <a:srgbClr val="002060"/>
                </a:solidFill>
                <a:latin typeface="Constantia"/>
                <a:cs typeface="Constantia"/>
              </a:rPr>
              <a:t>No:</a:t>
            </a:r>
            <a:r>
              <a:rPr sz="1600" b="1" spc="-30" dirty="0">
                <a:solidFill>
                  <a:srgbClr val="002060"/>
                </a:solidFill>
                <a:latin typeface="Constantia"/>
                <a:cs typeface="Constantia"/>
              </a:rPr>
              <a:t> </a:t>
            </a:r>
            <a:r>
              <a:rPr lang="en-US" sz="1600" b="1" spc="-5" dirty="0" smtClean="0">
                <a:solidFill>
                  <a:srgbClr val="002060"/>
                </a:solidFill>
                <a:latin typeface="Constantia"/>
                <a:cs typeface="Constantia"/>
              </a:rPr>
              <a:t>9284104793</a:t>
            </a:r>
            <a:endParaRPr sz="1600" dirty="0">
              <a:solidFill>
                <a:srgbClr val="002060"/>
              </a:solidFill>
              <a:latin typeface="Constantia"/>
              <a:cs typeface="Constantia"/>
            </a:endParaRPr>
          </a:p>
        </p:txBody>
      </p:sp>
      <p:sp>
        <p:nvSpPr>
          <p:cNvPr id="20" name="object 20"/>
          <p:cNvSpPr txBox="1">
            <a:spLocks noGrp="1"/>
          </p:cNvSpPr>
          <p:nvPr>
            <p:ph type="title"/>
          </p:nvPr>
        </p:nvSpPr>
        <p:spPr>
          <a:xfrm>
            <a:off x="4953000" y="1190868"/>
            <a:ext cx="4080256" cy="635000"/>
          </a:xfrm>
          <a:prstGeom prst="rect">
            <a:avLst/>
          </a:prstGeom>
        </p:spPr>
        <p:txBody>
          <a:bodyPr vert="horz" wrap="square" lIns="0" tIns="12065" rIns="0" bIns="0" rtlCol="0">
            <a:spAutoFit/>
          </a:bodyPr>
          <a:lstStyle/>
          <a:p>
            <a:pPr marL="12700">
              <a:lnSpc>
                <a:spcPct val="100000"/>
              </a:lnSpc>
              <a:spcBef>
                <a:spcPts val="95"/>
              </a:spcBef>
            </a:pPr>
            <a:r>
              <a:rPr lang="en-US" b="0" spc="-5" dirty="0" smtClean="0">
                <a:solidFill>
                  <a:srgbClr val="002060"/>
                </a:solidFill>
              </a:rPr>
              <a:t>Exam Department</a:t>
            </a:r>
            <a:endParaRPr b="0" spc="-90" dirty="0">
              <a:solidFill>
                <a:srgbClr val="002060"/>
              </a:solidFill>
              <a:latin typeface="Constantia"/>
              <a:cs typeface="Constantia"/>
            </a:endParaRPr>
          </a:p>
        </p:txBody>
      </p:sp>
      <p:sp>
        <p:nvSpPr>
          <p:cNvPr id="22" name="object 18"/>
          <p:cNvSpPr txBox="1"/>
          <p:nvPr/>
        </p:nvSpPr>
        <p:spPr>
          <a:xfrm>
            <a:off x="228600" y="5312762"/>
            <a:ext cx="2438400" cy="518091"/>
          </a:xfrm>
          <a:prstGeom prst="rect">
            <a:avLst/>
          </a:prstGeom>
        </p:spPr>
        <p:txBody>
          <a:bodyPr vert="horz" wrap="square" lIns="0" tIns="12700" rIns="0" bIns="0" rtlCol="0">
            <a:spAutoFit/>
          </a:bodyPr>
          <a:lstStyle/>
          <a:p>
            <a:pPr marL="6350" algn="ctr">
              <a:lnSpc>
                <a:spcPct val="100000"/>
              </a:lnSpc>
              <a:spcBef>
                <a:spcPts val="100"/>
              </a:spcBef>
            </a:pPr>
            <a:r>
              <a:rPr sz="1600" b="1" spc="-10" dirty="0" smtClean="0">
                <a:solidFill>
                  <a:srgbClr val="002060"/>
                </a:solidFill>
                <a:latin typeface="Constantia"/>
                <a:cs typeface="Constantia"/>
              </a:rPr>
              <a:t>Ms.</a:t>
            </a:r>
            <a:r>
              <a:rPr sz="1600" b="1" spc="-25" dirty="0" smtClean="0">
                <a:solidFill>
                  <a:srgbClr val="002060"/>
                </a:solidFill>
                <a:latin typeface="Constantia"/>
                <a:cs typeface="Constantia"/>
              </a:rPr>
              <a:t> </a:t>
            </a:r>
            <a:r>
              <a:rPr lang="en-US" sz="1600" b="1" dirty="0" smtClean="0">
                <a:solidFill>
                  <a:srgbClr val="002060"/>
                </a:solidFill>
                <a:latin typeface="Constantia"/>
                <a:cs typeface="Constantia"/>
              </a:rPr>
              <a:t>Poonam Badkhal</a:t>
            </a:r>
            <a:endParaRPr lang="en-US" sz="1600" b="1" spc="-5" dirty="0" smtClean="0">
              <a:solidFill>
                <a:srgbClr val="002060"/>
              </a:solidFill>
              <a:latin typeface="Constantia"/>
              <a:cs typeface="Constantia"/>
            </a:endParaRPr>
          </a:p>
          <a:p>
            <a:pPr marL="6350" algn="ctr">
              <a:lnSpc>
                <a:spcPct val="100000"/>
              </a:lnSpc>
              <a:spcBef>
                <a:spcPts val="100"/>
              </a:spcBef>
            </a:pPr>
            <a:r>
              <a:rPr sz="1600" b="1" dirty="0" err="1" smtClean="0">
                <a:solidFill>
                  <a:srgbClr val="002060"/>
                </a:solidFill>
                <a:latin typeface="Constantia"/>
                <a:cs typeface="Constantia"/>
              </a:rPr>
              <a:t>Ph</a:t>
            </a:r>
            <a:r>
              <a:rPr sz="1600" b="1" spc="-50" dirty="0" smtClean="0">
                <a:solidFill>
                  <a:srgbClr val="002060"/>
                </a:solidFill>
                <a:latin typeface="Constantia"/>
                <a:cs typeface="Constantia"/>
              </a:rPr>
              <a:t> </a:t>
            </a:r>
            <a:r>
              <a:rPr sz="1600" b="1" spc="-10" dirty="0">
                <a:solidFill>
                  <a:srgbClr val="002060"/>
                </a:solidFill>
                <a:latin typeface="Constantia"/>
                <a:cs typeface="Constantia"/>
              </a:rPr>
              <a:t>No</a:t>
            </a:r>
            <a:r>
              <a:rPr sz="1600" b="1" spc="-10" dirty="0" smtClean="0">
                <a:solidFill>
                  <a:srgbClr val="002060"/>
                </a:solidFill>
                <a:latin typeface="Constantia"/>
                <a:cs typeface="Constantia"/>
              </a:rPr>
              <a:t>:</a:t>
            </a:r>
            <a:r>
              <a:rPr lang="en-US" sz="1600" b="1" spc="-10" dirty="0" smtClean="0">
                <a:solidFill>
                  <a:srgbClr val="002060"/>
                </a:solidFill>
                <a:latin typeface="Constantia"/>
                <a:cs typeface="Constantia"/>
              </a:rPr>
              <a:t> 9175330910</a:t>
            </a:r>
            <a:endParaRPr sz="1600" dirty="0">
              <a:solidFill>
                <a:srgbClr val="002060"/>
              </a:solidFill>
              <a:latin typeface="Constantia"/>
              <a:cs typeface="Constantia"/>
            </a:endParaRPr>
          </a:p>
        </p:txBody>
      </p:sp>
      <p:sp>
        <p:nvSpPr>
          <p:cNvPr id="23" name="object 18"/>
          <p:cNvSpPr txBox="1"/>
          <p:nvPr/>
        </p:nvSpPr>
        <p:spPr>
          <a:xfrm>
            <a:off x="3345544" y="5299192"/>
            <a:ext cx="2362200" cy="518091"/>
          </a:xfrm>
          <a:prstGeom prst="rect">
            <a:avLst/>
          </a:prstGeom>
        </p:spPr>
        <p:txBody>
          <a:bodyPr vert="horz" wrap="square" lIns="0" tIns="12700" rIns="0" bIns="0" rtlCol="0">
            <a:spAutoFit/>
          </a:bodyPr>
          <a:lstStyle/>
          <a:p>
            <a:pPr marL="6350" algn="ctr">
              <a:lnSpc>
                <a:spcPct val="100000"/>
              </a:lnSpc>
              <a:spcBef>
                <a:spcPts val="100"/>
              </a:spcBef>
            </a:pPr>
            <a:r>
              <a:rPr sz="1600" b="1" spc="-10" dirty="0">
                <a:solidFill>
                  <a:srgbClr val="002060"/>
                </a:solidFill>
                <a:latin typeface="Constantia"/>
                <a:cs typeface="Constantia"/>
              </a:rPr>
              <a:t>Ms.</a:t>
            </a:r>
            <a:r>
              <a:rPr sz="1600" b="1" spc="-25" dirty="0">
                <a:solidFill>
                  <a:srgbClr val="002060"/>
                </a:solidFill>
                <a:latin typeface="Constantia"/>
                <a:cs typeface="Constantia"/>
              </a:rPr>
              <a:t> </a:t>
            </a:r>
            <a:r>
              <a:rPr lang="en-US" sz="1600" b="1" spc="-25" dirty="0" err="1" smtClean="0">
                <a:solidFill>
                  <a:srgbClr val="002060"/>
                </a:solidFill>
                <a:latin typeface="Constantia"/>
                <a:cs typeface="Constantia"/>
              </a:rPr>
              <a:t>Roopa</a:t>
            </a:r>
            <a:r>
              <a:rPr lang="en-US" sz="1600" b="1" spc="-25" dirty="0" smtClean="0">
                <a:solidFill>
                  <a:srgbClr val="002060"/>
                </a:solidFill>
                <a:latin typeface="Constantia"/>
                <a:cs typeface="Constantia"/>
              </a:rPr>
              <a:t> Sharma</a:t>
            </a:r>
            <a:endParaRPr lang="en-US" sz="1600" b="1" spc="-5" dirty="0" smtClean="0">
              <a:solidFill>
                <a:srgbClr val="002060"/>
              </a:solidFill>
              <a:latin typeface="Constantia"/>
              <a:cs typeface="Constantia"/>
            </a:endParaRPr>
          </a:p>
          <a:p>
            <a:pPr marL="6350" algn="ctr">
              <a:lnSpc>
                <a:spcPct val="100000"/>
              </a:lnSpc>
              <a:spcBef>
                <a:spcPts val="100"/>
              </a:spcBef>
            </a:pPr>
            <a:r>
              <a:rPr sz="1600" b="1" dirty="0" err="1" smtClean="0">
                <a:solidFill>
                  <a:srgbClr val="002060"/>
                </a:solidFill>
                <a:latin typeface="Constantia"/>
                <a:cs typeface="Constantia"/>
              </a:rPr>
              <a:t>Ph</a:t>
            </a:r>
            <a:r>
              <a:rPr sz="1600" b="1" spc="-50" dirty="0" smtClean="0">
                <a:solidFill>
                  <a:srgbClr val="002060"/>
                </a:solidFill>
                <a:latin typeface="Constantia"/>
                <a:cs typeface="Constantia"/>
              </a:rPr>
              <a:t> </a:t>
            </a:r>
            <a:r>
              <a:rPr sz="1600" b="1" spc="-10" dirty="0">
                <a:solidFill>
                  <a:srgbClr val="002060"/>
                </a:solidFill>
                <a:latin typeface="Constantia"/>
                <a:cs typeface="Constantia"/>
              </a:rPr>
              <a:t>No</a:t>
            </a:r>
            <a:r>
              <a:rPr sz="1600" b="1" spc="-10" dirty="0" smtClean="0">
                <a:solidFill>
                  <a:srgbClr val="002060"/>
                </a:solidFill>
                <a:latin typeface="Constantia"/>
                <a:cs typeface="Constantia"/>
              </a:rPr>
              <a:t>:</a:t>
            </a:r>
            <a:r>
              <a:rPr lang="en-US" sz="1600" b="1" spc="-10" dirty="0" smtClean="0">
                <a:solidFill>
                  <a:srgbClr val="002060"/>
                </a:solidFill>
                <a:latin typeface="Constantia"/>
                <a:cs typeface="Constantia"/>
              </a:rPr>
              <a:t> 9834152729</a:t>
            </a:r>
            <a:endParaRPr sz="1600" dirty="0">
              <a:solidFill>
                <a:srgbClr val="002060"/>
              </a:solidFill>
              <a:latin typeface="Constantia"/>
              <a:cs typeface="Constantia"/>
            </a:endParaRP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1065" y="2008049"/>
            <a:ext cx="2250479" cy="3153035"/>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36956" y="2002461"/>
            <a:ext cx="2291932" cy="3211113"/>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000" y="2002461"/>
            <a:ext cx="2514601" cy="31164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64066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20127"/>
            <a:ext cx="9141714" cy="762774"/>
          </a:xfrm>
          <a:prstGeom prst="rect">
            <a:avLst/>
          </a:prstGeom>
        </p:spPr>
      </p:pic>
      <p:pic>
        <p:nvPicPr>
          <p:cNvPr id="3" name="object 3"/>
          <p:cNvPicPr/>
          <p:nvPr/>
        </p:nvPicPr>
        <p:blipFill>
          <a:blip r:embed="rId3" cstate="print"/>
          <a:stretch>
            <a:fillRect/>
          </a:stretch>
        </p:blipFill>
        <p:spPr>
          <a:xfrm>
            <a:off x="7144511" y="0"/>
            <a:ext cx="1284731" cy="880872"/>
          </a:xfrm>
          <a:prstGeom prst="rect">
            <a:avLst/>
          </a:prstGeom>
        </p:spPr>
      </p:pic>
      <p:grpSp>
        <p:nvGrpSpPr>
          <p:cNvPr id="4" name="object 4"/>
          <p:cNvGrpSpPr/>
          <p:nvPr/>
        </p:nvGrpSpPr>
        <p:grpSpPr>
          <a:xfrm>
            <a:off x="451104" y="22859"/>
            <a:ext cx="1513840" cy="1513840"/>
            <a:chOff x="451104" y="22859"/>
            <a:chExt cx="1513840" cy="1513840"/>
          </a:xfrm>
        </p:grpSpPr>
        <p:pic>
          <p:nvPicPr>
            <p:cNvPr id="5" name="object 5"/>
            <p:cNvPicPr/>
            <p:nvPr/>
          </p:nvPicPr>
          <p:blipFill>
            <a:blip r:embed="rId4" cstate="print"/>
            <a:stretch>
              <a:fillRect/>
            </a:stretch>
          </p:blipFill>
          <p:spPr>
            <a:xfrm>
              <a:off x="451104" y="22859"/>
              <a:ext cx="1513458" cy="1513458"/>
            </a:xfrm>
            <a:prstGeom prst="rect">
              <a:avLst/>
            </a:prstGeom>
          </p:spPr>
        </p:pic>
        <p:pic>
          <p:nvPicPr>
            <p:cNvPr id="6" name="object 6"/>
            <p:cNvPicPr/>
            <p:nvPr/>
          </p:nvPicPr>
          <p:blipFill>
            <a:blip r:embed="rId5" cstate="print"/>
            <a:stretch>
              <a:fillRect/>
            </a:stretch>
          </p:blipFill>
          <p:spPr>
            <a:xfrm>
              <a:off x="643128" y="214883"/>
              <a:ext cx="1142999" cy="1142999"/>
            </a:xfrm>
            <a:prstGeom prst="rect">
              <a:avLst/>
            </a:prstGeom>
          </p:spPr>
        </p:pic>
      </p:grpSp>
      <p:grpSp>
        <p:nvGrpSpPr>
          <p:cNvPr id="7" name="object 7"/>
          <p:cNvGrpSpPr/>
          <p:nvPr/>
        </p:nvGrpSpPr>
        <p:grpSpPr>
          <a:xfrm>
            <a:off x="0" y="6050279"/>
            <a:ext cx="9144000" cy="807720"/>
            <a:chOff x="0" y="6050279"/>
            <a:chExt cx="9144000" cy="807720"/>
          </a:xfrm>
        </p:grpSpPr>
        <p:pic>
          <p:nvPicPr>
            <p:cNvPr id="8" name="object 8"/>
            <p:cNvPicPr/>
            <p:nvPr/>
          </p:nvPicPr>
          <p:blipFill>
            <a:blip r:embed="rId6" cstate="print"/>
            <a:stretch>
              <a:fillRect/>
            </a:stretch>
          </p:blipFill>
          <p:spPr>
            <a:xfrm>
              <a:off x="0" y="6050279"/>
              <a:ext cx="9143999" cy="329247"/>
            </a:xfrm>
            <a:prstGeom prst="rect">
              <a:avLst/>
            </a:prstGeom>
          </p:spPr>
        </p:pic>
        <p:sp>
          <p:nvSpPr>
            <p:cNvPr id="9" name="object 9"/>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0" name="object 10"/>
            <p:cNvPicPr/>
            <p:nvPr/>
          </p:nvPicPr>
          <p:blipFill>
            <a:blip r:embed="rId7" cstate="print"/>
            <a:stretch>
              <a:fillRect/>
            </a:stretch>
          </p:blipFill>
          <p:spPr>
            <a:xfrm>
              <a:off x="0" y="6214871"/>
              <a:ext cx="9143999" cy="643126"/>
            </a:xfrm>
            <a:prstGeom prst="rect">
              <a:avLst/>
            </a:prstGeom>
          </p:spPr>
        </p:pic>
      </p:grpSp>
      <p:sp>
        <p:nvSpPr>
          <p:cNvPr id="20" name="object 20"/>
          <p:cNvSpPr txBox="1">
            <a:spLocks noGrp="1"/>
          </p:cNvSpPr>
          <p:nvPr>
            <p:ph type="title"/>
          </p:nvPr>
        </p:nvSpPr>
        <p:spPr>
          <a:xfrm>
            <a:off x="5181600" y="1181870"/>
            <a:ext cx="3637532" cy="635000"/>
          </a:xfrm>
          <a:prstGeom prst="rect">
            <a:avLst/>
          </a:prstGeom>
        </p:spPr>
        <p:txBody>
          <a:bodyPr vert="horz" wrap="square" lIns="0" tIns="12065" rIns="0" bIns="0" rtlCol="0">
            <a:spAutoFit/>
          </a:bodyPr>
          <a:lstStyle/>
          <a:p>
            <a:pPr marL="12700">
              <a:lnSpc>
                <a:spcPct val="100000"/>
              </a:lnSpc>
              <a:spcBef>
                <a:spcPts val="95"/>
              </a:spcBef>
            </a:pPr>
            <a:r>
              <a:rPr lang="en-US" b="0" spc="-5" dirty="0" smtClean="0">
                <a:solidFill>
                  <a:srgbClr val="002060"/>
                </a:solidFill>
              </a:rPr>
              <a:t>Event </a:t>
            </a:r>
            <a:r>
              <a:rPr lang="en-US" b="0" spc="-5" dirty="0" err="1" smtClean="0">
                <a:solidFill>
                  <a:srgbClr val="002060"/>
                </a:solidFill>
              </a:rPr>
              <a:t>Incharges</a:t>
            </a:r>
            <a:endParaRPr b="0" spc="-90" dirty="0">
              <a:solidFill>
                <a:srgbClr val="002060"/>
              </a:solidFill>
              <a:latin typeface="Constantia"/>
              <a:cs typeface="Constantia"/>
            </a:endParaRPr>
          </a:p>
        </p:txBody>
      </p:sp>
      <p:sp>
        <p:nvSpPr>
          <p:cNvPr id="23" name="object 18"/>
          <p:cNvSpPr txBox="1"/>
          <p:nvPr/>
        </p:nvSpPr>
        <p:spPr>
          <a:xfrm>
            <a:off x="5857366" y="5160329"/>
            <a:ext cx="2538046" cy="518091"/>
          </a:xfrm>
          <a:prstGeom prst="rect">
            <a:avLst/>
          </a:prstGeom>
        </p:spPr>
        <p:txBody>
          <a:bodyPr vert="horz" wrap="square" lIns="0" tIns="12700" rIns="0" bIns="0" rtlCol="0">
            <a:spAutoFit/>
          </a:bodyPr>
          <a:lstStyle/>
          <a:p>
            <a:pPr marL="6350" algn="ctr">
              <a:lnSpc>
                <a:spcPct val="100000"/>
              </a:lnSpc>
              <a:spcBef>
                <a:spcPts val="100"/>
              </a:spcBef>
            </a:pPr>
            <a:r>
              <a:rPr sz="1600" b="1" spc="-10" dirty="0">
                <a:solidFill>
                  <a:srgbClr val="002060"/>
                </a:solidFill>
                <a:latin typeface="Constantia"/>
                <a:cs typeface="Constantia"/>
              </a:rPr>
              <a:t>Ms.</a:t>
            </a:r>
            <a:r>
              <a:rPr sz="1600" b="1" spc="-25" dirty="0">
                <a:solidFill>
                  <a:srgbClr val="002060"/>
                </a:solidFill>
                <a:latin typeface="Constantia"/>
                <a:cs typeface="Constantia"/>
              </a:rPr>
              <a:t> </a:t>
            </a:r>
            <a:r>
              <a:rPr lang="en-US" sz="1600" b="1" spc="-25" dirty="0" smtClean="0">
                <a:solidFill>
                  <a:srgbClr val="002060"/>
                </a:solidFill>
                <a:latin typeface="Constantia"/>
                <a:cs typeface="Constantia"/>
              </a:rPr>
              <a:t>Priyanka </a:t>
            </a:r>
            <a:r>
              <a:rPr lang="en-US" sz="1600" b="1" spc="-25" dirty="0" err="1" smtClean="0">
                <a:solidFill>
                  <a:srgbClr val="002060"/>
                </a:solidFill>
                <a:latin typeface="Constantia"/>
                <a:cs typeface="Constantia"/>
              </a:rPr>
              <a:t>Johal</a:t>
            </a:r>
            <a:endParaRPr lang="en-US" sz="1600" b="1" spc="-5" dirty="0" smtClean="0">
              <a:solidFill>
                <a:srgbClr val="002060"/>
              </a:solidFill>
              <a:latin typeface="Constantia"/>
              <a:cs typeface="Constantia"/>
            </a:endParaRPr>
          </a:p>
          <a:p>
            <a:pPr marL="6350" algn="ctr">
              <a:lnSpc>
                <a:spcPct val="100000"/>
              </a:lnSpc>
              <a:spcBef>
                <a:spcPts val="100"/>
              </a:spcBef>
            </a:pPr>
            <a:r>
              <a:rPr sz="1600" b="1" dirty="0" err="1" smtClean="0">
                <a:solidFill>
                  <a:srgbClr val="002060"/>
                </a:solidFill>
                <a:latin typeface="Constantia"/>
                <a:cs typeface="Constantia"/>
              </a:rPr>
              <a:t>Ph</a:t>
            </a:r>
            <a:r>
              <a:rPr sz="1600" b="1" spc="-50" dirty="0" smtClean="0">
                <a:solidFill>
                  <a:srgbClr val="002060"/>
                </a:solidFill>
                <a:latin typeface="Constantia"/>
                <a:cs typeface="Constantia"/>
              </a:rPr>
              <a:t> </a:t>
            </a:r>
            <a:r>
              <a:rPr sz="1600" b="1" spc="-10" dirty="0">
                <a:solidFill>
                  <a:srgbClr val="002060"/>
                </a:solidFill>
                <a:latin typeface="Constantia"/>
                <a:cs typeface="Constantia"/>
              </a:rPr>
              <a:t>No</a:t>
            </a:r>
            <a:r>
              <a:rPr sz="1600" b="1" spc="-10" dirty="0" smtClean="0">
                <a:solidFill>
                  <a:srgbClr val="002060"/>
                </a:solidFill>
                <a:latin typeface="Constantia"/>
                <a:cs typeface="Constantia"/>
              </a:rPr>
              <a:t>:</a:t>
            </a:r>
            <a:r>
              <a:rPr lang="en-US" sz="1600" b="1" spc="-10" dirty="0" smtClean="0">
                <a:solidFill>
                  <a:srgbClr val="002060"/>
                </a:solidFill>
                <a:latin typeface="Constantia"/>
                <a:cs typeface="Constantia"/>
              </a:rPr>
              <a:t> 9614599209</a:t>
            </a:r>
            <a:endParaRPr sz="1600" dirty="0">
              <a:solidFill>
                <a:srgbClr val="002060"/>
              </a:solidFill>
              <a:latin typeface="Constantia"/>
              <a:cs typeface="Constantia"/>
            </a:endParaRPr>
          </a:p>
        </p:txBody>
      </p:sp>
      <p:sp>
        <p:nvSpPr>
          <p:cNvPr id="19" name="object 16"/>
          <p:cNvSpPr txBox="1"/>
          <p:nvPr/>
        </p:nvSpPr>
        <p:spPr>
          <a:xfrm>
            <a:off x="643128" y="5146931"/>
            <a:ext cx="3435096" cy="505267"/>
          </a:xfrm>
          <a:prstGeom prst="rect">
            <a:avLst/>
          </a:prstGeom>
        </p:spPr>
        <p:txBody>
          <a:bodyPr vert="horz" wrap="square" lIns="0" tIns="12700" rIns="0" bIns="0" rtlCol="0">
            <a:spAutoFit/>
          </a:bodyPr>
          <a:lstStyle/>
          <a:p>
            <a:pPr marL="353695" marR="384810" algn="ctr">
              <a:lnSpc>
                <a:spcPct val="100000"/>
              </a:lnSpc>
              <a:spcBef>
                <a:spcPts val="100"/>
              </a:spcBef>
            </a:pPr>
            <a:r>
              <a:rPr sz="1600" b="1" spc="-5" dirty="0">
                <a:solidFill>
                  <a:srgbClr val="002060"/>
                </a:solidFill>
                <a:latin typeface="Constantia"/>
                <a:cs typeface="Constantia"/>
              </a:rPr>
              <a:t>M</a:t>
            </a:r>
            <a:r>
              <a:rPr sz="1600" b="1" spc="-120" dirty="0">
                <a:solidFill>
                  <a:srgbClr val="002060"/>
                </a:solidFill>
                <a:latin typeface="Constantia"/>
                <a:cs typeface="Constantia"/>
              </a:rPr>
              <a:t>r</a:t>
            </a:r>
            <a:r>
              <a:rPr sz="1600" b="1" dirty="0">
                <a:solidFill>
                  <a:srgbClr val="002060"/>
                </a:solidFill>
                <a:latin typeface="Constantia"/>
                <a:cs typeface="Constantia"/>
              </a:rPr>
              <a:t>.</a:t>
            </a:r>
            <a:r>
              <a:rPr sz="1600" b="1" spc="5" dirty="0">
                <a:solidFill>
                  <a:srgbClr val="002060"/>
                </a:solidFill>
                <a:latin typeface="Constantia"/>
                <a:cs typeface="Constantia"/>
              </a:rPr>
              <a:t> </a:t>
            </a:r>
            <a:r>
              <a:rPr sz="1600" b="1" spc="-5" dirty="0">
                <a:solidFill>
                  <a:srgbClr val="002060"/>
                </a:solidFill>
                <a:latin typeface="Constantia"/>
                <a:cs typeface="Constantia"/>
              </a:rPr>
              <a:t>Bhupe</a:t>
            </a:r>
            <a:r>
              <a:rPr sz="1600" b="1" dirty="0">
                <a:solidFill>
                  <a:srgbClr val="002060"/>
                </a:solidFill>
                <a:latin typeface="Constantia"/>
                <a:cs typeface="Constantia"/>
              </a:rPr>
              <a:t>n</a:t>
            </a:r>
            <a:r>
              <a:rPr sz="1600" b="1" spc="-10" dirty="0">
                <a:solidFill>
                  <a:srgbClr val="002060"/>
                </a:solidFill>
                <a:latin typeface="Constantia"/>
                <a:cs typeface="Constantia"/>
              </a:rPr>
              <a:t>d</a:t>
            </a:r>
            <a:r>
              <a:rPr sz="1600" b="1" spc="-25" dirty="0">
                <a:solidFill>
                  <a:srgbClr val="002060"/>
                </a:solidFill>
                <a:latin typeface="Constantia"/>
                <a:cs typeface="Constantia"/>
              </a:rPr>
              <a:t>r</a:t>
            </a:r>
            <a:r>
              <a:rPr sz="1600" b="1" dirty="0">
                <a:solidFill>
                  <a:srgbClr val="002060"/>
                </a:solidFill>
                <a:latin typeface="Constantia"/>
                <a:cs typeface="Constantia"/>
              </a:rPr>
              <a:t>a</a:t>
            </a:r>
            <a:r>
              <a:rPr sz="1600" b="1" spc="-65" dirty="0">
                <a:solidFill>
                  <a:srgbClr val="002060"/>
                </a:solidFill>
                <a:latin typeface="Constantia"/>
                <a:cs typeface="Constantia"/>
              </a:rPr>
              <a:t> </a:t>
            </a:r>
            <a:r>
              <a:rPr sz="1600" b="1" spc="-20" dirty="0" err="1">
                <a:solidFill>
                  <a:srgbClr val="002060"/>
                </a:solidFill>
                <a:latin typeface="Constantia"/>
                <a:cs typeface="Constantia"/>
              </a:rPr>
              <a:t>J</a:t>
            </a:r>
            <a:r>
              <a:rPr sz="1600" b="1" dirty="0" err="1">
                <a:solidFill>
                  <a:srgbClr val="002060"/>
                </a:solidFill>
                <a:latin typeface="Constantia"/>
                <a:cs typeface="Constantia"/>
              </a:rPr>
              <a:t>a</a:t>
            </a:r>
            <a:r>
              <a:rPr sz="1600" b="1" spc="5" dirty="0" err="1">
                <a:solidFill>
                  <a:srgbClr val="002060"/>
                </a:solidFill>
                <a:latin typeface="Constantia"/>
                <a:cs typeface="Constantia"/>
              </a:rPr>
              <a:t>m</a:t>
            </a:r>
            <a:r>
              <a:rPr sz="1600" b="1" dirty="0" err="1">
                <a:solidFill>
                  <a:srgbClr val="002060"/>
                </a:solidFill>
                <a:latin typeface="Constantia"/>
                <a:cs typeface="Constantia"/>
              </a:rPr>
              <a:t>bhul</a:t>
            </a:r>
            <a:r>
              <a:rPr sz="1600" b="1" spc="-5" dirty="0" err="1">
                <a:solidFill>
                  <a:srgbClr val="002060"/>
                </a:solidFill>
                <a:latin typeface="Constantia"/>
                <a:cs typeface="Constantia"/>
              </a:rPr>
              <a:t>k</a:t>
            </a:r>
            <a:r>
              <a:rPr sz="1600" b="1" spc="-15" dirty="0" err="1">
                <a:solidFill>
                  <a:srgbClr val="002060"/>
                </a:solidFill>
                <a:latin typeface="Constantia"/>
                <a:cs typeface="Constantia"/>
              </a:rPr>
              <a:t>a</a:t>
            </a:r>
            <a:r>
              <a:rPr sz="1600" b="1" dirty="0" err="1">
                <a:solidFill>
                  <a:srgbClr val="002060"/>
                </a:solidFill>
                <a:latin typeface="Constantia"/>
                <a:cs typeface="Constantia"/>
              </a:rPr>
              <a:t>r</a:t>
            </a:r>
            <a:r>
              <a:rPr sz="1600" b="1" dirty="0">
                <a:solidFill>
                  <a:srgbClr val="002060"/>
                </a:solidFill>
                <a:latin typeface="Constantia"/>
                <a:cs typeface="Constantia"/>
              </a:rPr>
              <a:t>  </a:t>
            </a:r>
            <a:endParaRPr sz="1600" dirty="0">
              <a:solidFill>
                <a:srgbClr val="002060"/>
              </a:solidFill>
              <a:latin typeface="Constantia"/>
              <a:cs typeface="Constantia"/>
            </a:endParaRPr>
          </a:p>
          <a:p>
            <a:pPr marR="29845" algn="ctr">
              <a:lnSpc>
                <a:spcPct val="100000"/>
              </a:lnSpc>
            </a:pPr>
            <a:r>
              <a:rPr sz="1600" b="1" dirty="0">
                <a:solidFill>
                  <a:srgbClr val="002060"/>
                </a:solidFill>
                <a:latin typeface="Constantia"/>
                <a:cs typeface="Constantia"/>
              </a:rPr>
              <a:t>Ph</a:t>
            </a:r>
            <a:r>
              <a:rPr sz="1600" b="1" spc="-50" dirty="0">
                <a:solidFill>
                  <a:srgbClr val="002060"/>
                </a:solidFill>
                <a:latin typeface="Constantia"/>
                <a:cs typeface="Constantia"/>
              </a:rPr>
              <a:t> </a:t>
            </a:r>
            <a:r>
              <a:rPr sz="1600" b="1" spc="-10" dirty="0">
                <a:solidFill>
                  <a:srgbClr val="002060"/>
                </a:solidFill>
                <a:latin typeface="Constantia"/>
                <a:cs typeface="Constantia"/>
              </a:rPr>
              <a:t>No: </a:t>
            </a:r>
            <a:r>
              <a:rPr sz="1600" b="1" spc="-10" dirty="0" smtClean="0">
                <a:solidFill>
                  <a:srgbClr val="002060"/>
                </a:solidFill>
                <a:latin typeface="Constantia"/>
                <a:cs typeface="Constantia"/>
              </a:rPr>
              <a:t>9372202295</a:t>
            </a:r>
            <a:endParaRPr sz="1600" dirty="0">
              <a:solidFill>
                <a:srgbClr val="002060"/>
              </a:solidFill>
              <a:latin typeface="Constantia"/>
              <a:cs typeface="Constantia"/>
            </a:endParaRPr>
          </a:p>
        </p:txBody>
      </p:sp>
      <p:sp>
        <p:nvSpPr>
          <p:cNvPr id="11" name="TextBox 10"/>
          <p:cNvSpPr txBox="1"/>
          <p:nvPr/>
        </p:nvSpPr>
        <p:spPr>
          <a:xfrm>
            <a:off x="1964562" y="5638800"/>
            <a:ext cx="5731638" cy="369332"/>
          </a:xfrm>
          <a:prstGeom prst="rect">
            <a:avLst/>
          </a:prstGeom>
          <a:noFill/>
        </p:spPr>
        <p:txBody>
          <a:bodyPr wrap="square" rtlCol="0">
            <a:spAutoFit/>
          </a:bodyPr>
          <a:lstStyle/>
          <a:p>
            <a:pPr marL="12700" marR="5080" indent="-36195" algn="ctr">
              <a:lnSpc>
                <a:spcPct val="100000"/>
              </a:lnSpc>
              <a:spcBef>
                <a:spcPts val="5"/>
              </a:spcBef>
            </a:pPr>
            <a:r>
              <a:rPr lang="en-IN" b="1" dirty="0" smtClean="0">
                <a:solidFill>
                  <a:srgbClr val="002060"/>
                </a:solidFill>
                <a:latin typeface="Constantia"/>
                <a:cs typeface="Constantia"/>
              </a:rPr>
              <a:t>email </a:t>
            </a:r>
            <a:r>
              <a:rPr lang="en-IN" b="1" dirty="0">
                <a:solidFill>
                  <a:srgbClr val="002060"/>
                </a:solidFill>
                <a:latin typeface="Constantia"/>
                <a:cs typeface="Constantia"/>
              </a:rPr>
              <a:t>: </a:t>
            </a:r>
            <a:r>
              <a:rPr lang="en-IN" b="1" spc="5" dirty="0">
                <a:solidFill>
                  <a:srgbClr val="002060"/>
                </a:solidFill>
                <a:latin typeface="Constantia"/>
                <a:cs typeface="Constantia"/>
              </a:rPr>
              <a:t> </a:t>
            </a:r>
            <a:r>
              <a:rPr lang="en-IN" b="1" dirty="0">
                <a:latin typeface="Constantia"/>
                <a:cs typeface="Constantia"/>
                <a:hlinkClick r:id="rId8"/>
              </a:rPr>
              <a:t>e</a:t>
            </a:r>
            <a:r>
              <a:rPr lang="en-IN" b="1" spc="-35" dirty="0">
                <a:latin typeface="Constantia"/>
                <a:cs typeface="Constantia"/>
                <a:hlinkClick r:id="rId8"/>
              </a:rPr>
              <a:t>v</a:t>
            </a:r>
            <a:r>
              <a:rPr lang="en-IN" b="1" dirty="0">
                <a:latin typeface="Constantia"/>
                <a:cs typeface="Constantia"/>
                <a:hlinkClick r:id="rId8"/>
              </a:rPr>
              <a:t>en</a:t>
            </a:r>
            <a:r>
              <a:rPr lang="en-IN" b="1" spc="-20" dirty="0">
                <a:latin typeface="Constantia"/>
                <a:cs typeface="Constantia"/>
                <a:hlinkClick r:id="rId8"/>
              </a:rPr>
              <a:t>t</a:t>
            </a:r>
            <a:r>
              <a:rPr lang="en-IN" b="1" spc="-25" dirty="0">
                <a:latin typeface="Constantia"/>
                <a:cs typeface="Constantia"/>
                <a:hlinkClick r:id="rId8"/>
              </a:rPr>
              <a:t>c</a:t>
            </a:r>
            <a:r>
              <a:rPr lang="en-IN" b="1" dirty="0">
                <a:latin typeface="Constantia"/>
                <a:cs typeface="Constantia"/>
                <a:hlinkClick r:id="rId8"/>
              </a:rPr>
              <a:t>oo</a:t>
            </a:r>
            <a:r>
              <a:rPr lang="en-IN" b="1" spc="-25" dirty="0">
                <a:latin typeface="Constantia"/>
                <a:cs typeface="Constantia"/>
                <a:hlinkClick r:id="rId8"/>
              </a:rPr>
              <a:t>r</a:t>
            </a:r>
            <a:r>
              <a:rPr lang="en-IN" b="1" dirty="0">
                <a:latin typeface="Constantia"/>
                <a:cs typeface="Constantia"/>
                <a:hlinkClick r:id="rId8"/>
              </a:rPr>
              <a:t>d</a:t>
            </a:r>
            <a:r>
              <a:rPr lang="en-IN" b="1" spc="-10" dirty="0">
                <a:latin typeface="Constantia"/>
                <a:cs typeface="Constantia"/>
                <a:hlinkClick r:id="rId8"/>
              </a:rPr>
              <a:t>i</a:t>
            </a:r>
            <a:r>
              <a:rPr lang="en-IN" b="1" dirty="0">
                <a:latin typeface="Constantia"/>
                <a:cs typeface="Constantia"/>
                <a:hlinkClick r:id="rId8"/>
              </a:rPr>
              <a:t>na</a:t>
            </a:r>
            <a:r>
              <a:rPr lang="en-IN" b="1" spc="-20" dirty="0">
                <a:latin typeface="Constantia"/>
                <a:cs typeface="Constantia"/>
                <a:hlinkClick r:id="rId8"/>
              </a:rPr>
              <a:t>t</a:t>
            </a:r>
            <a:r>
              <a:rPr lang="en-IN" b="1" dirty="0">
                <a:latin typeface="Constantia"/>
                <a:cs typeface="Constantia"/>
                <a:hlinkClick r:id="rId8"/>
              </a:rPr>
              <a:t>o</a:t>
            </a:r>
            <a:r>
              <a:rPr lang="en-IN" b="1" spc="-135" dirty="0">
                <a:latin typeface="Constantia"/>
                <a:cs typeface="Constantia"/>
                <a:hlinkClick r:id="rId8"/>
              </a:rPr>
              <a:t>r</a:t>
            </a:r>
            <a:r>
              <a:rPr lang="en-IN" b="1" spc="-10" dirty="0">
                <a:latin typeface="Constantia"/>
                <a:cs typeface="Constantia"/>
                <a:hlinkClick r:id="rId8"/>
              </a:rPr>
              <a:t>.</a:t>
            </a:r>
            <a:r>
              <a:rPr lang="en-IN" b="1" dirty="0">
                <a:latin typeface="Constantia"/>
                <a:cs typeface="Constantia"/>
                <a:hlinkClick r:id="rId8"/>
              </a:rPr>
              <a:t>ml</a:t>
            </a:r>
            <a:r>
              <a:rPr lang="en-IN" b="1" spc="-20" dirty="0">
                <a:latin typeface="Constantia"/>
                <a:cs typeface="Constantia"/>
                <a:hlinkClick r:id="rId8"/>
              </a:rPr>
              <a:t>z</a:t>
            </a:r>
            <a:r>
              <a:rPr lang="en-IN" b="1" spc="-5" dirty="0">
                <a:latin typeface="Constantia"/>
                <a:cs typeface="Constantia"/>
                <a:hlinkClick r:id="rId8"/>
              </a:rPr>
              <a:t>s</a:t>
            </a:r>
            <a:r>
              <a:rPr lang="en-IN" b="1" dirty="0">
                <a:latin typeface="Constantia"/>
                <a:cs typeface="Constantia"/>
                <a:hlinkClick r:id="rId8"/>
              </a:rPr>
              <a:t>c</a:t>
            </a:r>
            <a:r>
              <a:rPr lang="en-IN" b="1" spc="-5" dirty="0">
                <a:latin typeface="Constantia"/>
                <a:cs typeface="Constantia"/>
                <a:hlinkClick r:id="rId8"/>
              </a:rPr>
              <a:t>@gm</a:t>
            </a:r>
            <a:r>
              <a:rPr lang="en-IN" b="1" spc="-10" dirty="0">
                <a:latin typeface="Constantia"/>
                <a:cs typeface="Constantia"/>
                <a:hlinkClick r:id="rId8"/>
              </a:rPr>
              <a:t>a</a:t>
            </a:r>
            <a:r>
              <a:rPr lang="en-IN" b="1" dirty="0">
                <a:latin typeface="Constantia"/>
                <a:cs typeface="Constantia"/>
                <a:hlinkClick r:id="rId8"/>
              </a:rPr>
              <a:t>il</a:t>
            </a:r>
            <a:r>
              <a:rPr lang="en-IN" b="1" spc="-10" dirty="0">
                <a:latin typeface="Constantia"/>
                <a:cs typeface="Constantia"/>
                <a:hlinkClick r:id="rId8"/>
              </a:rPr>
              <a:t>.</a:t>
            </a:r>
            <a:r>
              <a:rPr lang="en-IN" b="1" spc="-25" dirty="0">
                <a:latin typeface="Constantia"/>
                <a:cs typeface="Constantia"/>
                <a:hlinkClick r:id="rId8"/>
              </a:rPr>
              <a:t>c</a:t>
            </a:r>
            <a:r>
              <a:rPr lang="en-IN" b="1" dirty="0">
                <a:latin typeface="Constantia"/>
                <a:cs typeface="Constantia"/>
                <a:hlinkClick r:id="rId8"/>
              </a:rPr>
              <a:t>om</a:t>
            </a:r>
            <a:endParaRPr lang="en-IN" dirty="0">
              <a:latin typeface="Constantia"/>
              <a:cs typeface="Constantia"/>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3376" y="1994561"/>
            <a:ext cx="2514600" cy="3073121"/>
          </a:xfrm>
          <a:prstGeom prst="rect">
            <a:avLst/>
          </a:prstGeom>
          <a:ln w="88900" cap="sq" cmpd="thickThin">
            <a:solidFill>
              <a:srgbClr val="000000"/>
            </a:solidFill>
            <a:prstDash val="solid"/>
            <a:miter lim="800000"/>
          </a:ln>
          <a:effectLst>
            <a:innerShdw blurRad="76200">
              <a:srgbClr val="000000"/>
            </a:innerShdw>
          </a:effectLst>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5882" t="-1185" r="14706" b="26345"/>
          <a:stretch/>
        </p:blipFill>
        <p:spPr>
          <a:xfrm>
            <a:off x="5869089" y="1957442"/>
            <a:ext cx="2514600" cy="311494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90436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850341"/>
            <a:ext cx="9141714" cy="1235214"/>
          </a:xfrm>
          <a:prstGeom prst="rect">
            <a:avLst/>
          </a:prstGeom>
        </p:spPr>
      </p:pic>
      <p:sp>
        <p:nvSpPr>
          <p:cNvPr id="5" name="object 5"/>
          <p:cNvSpPr txBox="1">
            <a:spLocks noGrp="1"/>
          </p:cNvSpPr>
          <p:nvPr>
            <p:ph type="title"/>
          </p:nvPr>
        </p:nvSpPr>
        <p:spPr>
          <a:xfrm>
            <a:off x="3203956" y="1040383"/>
            <a:ext cx="5685155" cy="635000"/>
          </a:xfrm>
          <a:prstGeom prst="rect">
            <a:avLst/>
          </a:prstGeom>
        </p:spPr>
        <p:txBody>
          <a:bodyPr vert="horz" wrap="square" lIns="0" tIns="12065" rIns="0" bIns="0" rtlCol="0">
            <a:spAutoFit/>
          </a:bodyPr>
          <a:lstStyle/>
          <a:p>
            <a:pPr marL="12700">
              <a:lnSpc>
                <a:spcPct val="100000"/>
              </a:lnSpc>
              <a:spcBef>
                <a:spcPts val="95"/>
              </a:spcBef>
            </a:pPr>
            <a:r>
              <a:rPr b="0" spc="-10" dirty="0">
                <a:solidFill>
                  <a:srgbClr val="002060"/>
                </a:solidFill>
                <a:latin typeface="Constantia"/>
                <a:cs typeface="Constantia"/>
              </a:rPr>
              <a:t>Our</a:t>
            </a:r>
            <a:r>
              <a:rPr b="0" spc="-215" dirty="0">
                <a:solidFill>
                  <a:srgbClr val="002060"/>
                </a:solidFill>
                <a:latin typeface="Constantia"/>
                <a:cs typeface="Constantia"/>
              </a:rPr>
              <a:t> </a:t>
            </a:r>
            <a:r>
              <a:rPr b="0" spc="-15" dirty="0">
                <a:solidFill>
                  <a:srgbClr val="002060"/>
                </a:solidFill>
                <a:latin typeface="Constantia"/>
                <a:cs typeface="Constantia"/>
              </a:rPr>
              <a:t>Administration</a:t>
            </a:r>
            <a:r>
              <a:rPr b="0" spc="-105" dirty="0">
                <a:solidFill>
                  <a:srgbClr val="002060"/>
                </a:solidFill>
                <a:latin typeface="Constantia"/>
                <a:cs typeface="Constantia"/>
              </a:rPr>
              <a:t> </a:t>
            </a:r>
            <a:r>
              <a:rPr b="0" spc="-90" dirty="0">
                <a:solidFill>
                  <a:srgbClr val="002060"/>
                </a:solidFill>
                <a:latin typeface="Constantia"/>
                <a:cs typeface="Constantia"/>
              </a:rPr>
              <a:t>Team</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3" cstate="print"/>
            <a:stretch>
              <a:fillRect/>
            </a:stretch>
          </p:blipFill>
          <p:spPr>
            <a:xfrm>
              <a:off x="7144511" y="0"/>
              <a:ext cx="1284731" cy="880872"/>
            </a:xfrm>
            <a:prstGeom prst="rect">
              <a:avLst/>
            </a:prstGeom>
          </p:spPr>
        </p:pic>
        <p:pic>
          <p:nvPicPr>
            <p:cNvPr id="8" name="object 8"/>
            <p:cNvPicPr/>
            <p:nvPr/>
          </p:nvPicPr>
          <p:blipFill>
            <a:blip r:embed="rId4" cstate="print"/>
            <a:stretch>
              <a:fillRect/>
            </a:stretch>
          </p:blipFill>
          <p:spPr>
            <a:xfrm>
              <a:off x="451104" y="22859"/>
              <a:ext cx="1513458" cy="1513458"/>
            </a:xfrm>
            <a:prstGeom prst="rect">
              <a:avLst/>
            </a:prstGeom>
          </p:spPr>
        </p:pic>
        <p:pic>
          <p:nvPicPr>
            <p:cNvPr id="9" name="object 9"/>
            <p:cNvPicPr/>
            <p:nvPr/>
          </p:nvPicPr>
          <p:blipFill>
            <a:blip r:embed="rId5" cstate="print"/>
            <a:stretch>
              <a:fillRect/>
            </a:stretch>
          </p:blipFill>
          <p:spPr>
            <a:xfrm>
              <a:off x="643128" y="214884"/>
              <a:ext cx="1142999" cy="1142999"/>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6"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7" cstate="print"/>
            <a:stretch>
              <a:fillRect/>
            </a:stretch>
          </p:blipFill>
          <p:spPr>
            <a:xfrm>
              <a:off x="0" y="6214871"/>
              <a:ext cx="9143999" cy="643126"/>
            </a:xfrm>
            <a:prstGeom prst="rect">
              <a:avLst/>
            </a:prstGeom>
          </p:spPr>
        </p:pic>
      </p:grpSp>
      <p:sp>
        <p:nvSpPr>
          <p:cNvPr id="18" name="object 18"/>
          <p:cNvSpPr txBox="1"/>
          <p:nvPr/>
        </p:nvSpPr>
        <p:spPr>
          <a:xfrm>
            <a:off x="554862" y="4853741"/>
            <a:ext cx="2819400" cy="518091"/>
          </a:xfrm>
          <a:prstGeom prst="rect">
            <a:avLst/>
          </a:prstGeom>
        </p:spPr>
        <p:txBody>
          <a:bodyPr vert="horz" wrap="square" lIns="0" tIns="12700" rIns="0" bIns="0" rtlCol="0">
            <a:spAutoFit/>
          </a:bodyPr>
          <a:lstStyle/>
          <a:p>
            <a:pPr marL="521334" algn="ctr">
              <a:lnSpc>
                <a:spcPct val="100000"/>
              </a:lnSpc>
              <a:spcBef>
                <a:spcPts val="100"/>
              </a:spcBef>
            </a:pPr>
            <a:r>
              <a:rPr sz="1600" b="1" spc="-60" dirty="0" smtClean="0">
                <a:solidFill>
                  <a:srgbClr val="002060"/>
                </a:solidFill>
                <a:latin typeface="Constantia"/>
                <a:cs typeface="Constantia"/>
              </a:rPr>
              <a:t>M</a:t>
            </a:r>
            <a:r>
              <a:rPr lang="en-US" sz="1600" b="1" spc="-60" dirty="0" smtClean="0">
                <a:solidFill>
                  <a:srgbClr val="002060"/>
                </a:solidFill>
                <a:latin typeface="Constantia"/>
                <a:cs typeface="Constantia"/>
              </a:rPr>
              <a:t>s</a:t>
            </a:r>
            <a:r>
              <a:rPr sz="1600" b="1" spc="-60" dirty="0" smtClean="0">
                <a:solidFill>
                  <a:srgbClr val="002060"/>
                </a:solidFill>
                <a:latin typeface="Constantia"/>
                <a:cs typeface="Constantia"/>
              </a:rPr>
              <a:t>.</a:t>
            </a:r>
            <a:r>
              <a:rPr sz="1600" b="1" spc="-25" dirty="0" smtClean="0">
                <a:solidFill>
                  <a:srgbClr val="002060"/>
                </a:solidFill>
                <a:latin typeface="Constantia"/>
                <a:cs typeface="Constantia"/>
              </a:rPr>
              <a:t> </a:t>
            </a:r>
            <a:r>
              <a:rPr lang="en-US" sz="1600" b="1" spc="-25" dirty="0" err="1" smtClean="0">
                <a:solidFill>
                  <a:srgbClr val="002060"/>
                </a:solidFill>
                <a:latin typeface="Constantia"/>
                <a:cs typeface="Constantia"/>
              </a:rPr>
              <a:t>Aiswarya</a:t>
            </a:r>
            <a:r>
              <a:rPr lang="en-US" sz="1600" b="1" spc="-25" dirty="0" smtClean="0">
                <a:solidFill>
                  <a:srgbClr val="002060"/>
                </a:solidFill>
                <a:latin typeface="Constantia"/>
                <a:cs typeface="Constantia"/>
              </a:rPr>
              <a:t> Nair</a:t>
            </a:r>
          </a:p>
          <a:p>
            <a:pPr marL="521334" algn="ctr">
              <a:lnSpc>
                <a:spcPct val="100000"/>
              </a:lnSpc>
              <a:spcBef>
                <a:spcPts val="100"/>
              </a:spcBef>
            </a:pPr>
            <a:r>
              <a:rPr sz="1600" b="1" spc="-5" dirty="0" smtClean="0">
                <a:solidFill>
                  <a:srgbClr val="002060"/>
                </a:solidFill>
                <a:latin typeface="Constantia"/>
                <a:cs typeface="Constantia"/>
              </a:rPr>
              <a:t>Relationship</a:t>
            </a:r>
            <a:r>
              <a:rPr sz="1600" b="1" spc="-65" dirty="0" smtClean="0">
                <a:solidFill>
                  <a:srgbClr val="002060"/>
                </a:solidFill>
                <a:latin typeface="Constantia"/>
                <a:cs typeface="Constantia"/>
              </a:rPr>
              <a:t> </a:t>
            </a:r>
            <a:r>
              <a:rPr sz="1600" b="1" spc="-15" dirty="0" smtClean="0">
                <a:solidFill>
                  <a:srgbClr val="002060"/>
                </a:solidFill>
                <a:latin typeface="Constantia"/>
                <a:cs typeface="Constantia"/>
              </a:rPr>
              <a:t>Manager</a:t>
            </a:r>
            <a:endParaRPr sz="1600" dirty="0">
              <a:solidFill>
                <a:srgbClr val="002060"/>
              </a:solidFill>
              <a:latin typeface="Constantia"/>
              <a:cs typeface="Constantia"/>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0" y="1897663"/>
            <a:ext cx="2518945" cy="2902626"/>
          </a:xfrm>
          <a:prstGeom prst="rect">
            <a:avLst/>
          </a:prstGeom>
          <a:ln w="88900" cap="sq" cmpd="thickThin">
            <a:solidFill>
              <a:srgbClr val="000000"/>
            </a:solidFill>
            <a:prstDash val="solid"/>
            <a:miter lim="800000"/>
          </a:ln>
          <a:effectLst>
            <a:innerShdw blurRad="76200">
              <a:srgbClr val="000000"/>
            </a:innerShdw>
          </a:effectLst>
        </p:spPr>
      </p:pic>
      <p:sp>
        <p:nvSpPr>
          <p:cNvPr id="15" name="object 18"/>
          <p:cNvSpPr txBox="1"/>
          <p:nvPr/>
        </p:nvSpPr>
        <p:spPr>
          <a:xfrm>
            <a:off x="4771293" y="4845596"/>
            <a:ext cx="3798276" cy="518091"/>
          </a:xfrm>
          <a:prstGeom prst="rect">
            <a:avLst/>
          </a:prstGeom>
        </p:spPr>
        <p:txBody>
          <a:bodyPr vert="horz" wrap="square" lIns="0" tIns="12700" rIns="0" bIns="0" rtlCol="0">
            <a:spAutoFit/>
          </a:bodyPr>
          <a:lstStyle/>
          <a:p>
            <a:pPr marL="521334" algn="ctr">
              <a:lnSpc>
                <a:spcPct val="100000"/>
              </a:lnSpc>
              <a:spcBef>
                <a:spcPts val="100"/>
              </a:spcBef>
            </a:pPr>
            <a:r>
              <a:rPr sz="1600" b="1" spc="-60" dirty="0" smtClean="0">
                <a:solidFill>
                  <a:srgbClr val="002060"/>
                </a:solidFill>
                <a:latin typeface="Constantia"/>
                <a:cs typeface="Constantia"/>
              </a:rPr>
              <a:t>M</a:t>
            </a:r>
            <a:r>
              <a:rPr lang="en-US" sz="1600" b="1" spc="-60" dirty="0" smtClean="0">
                <a:solidFill>
                  <a:srgbClr val="002060"/>
                </a:solidFill>
                <a:latin typeface="Constantia"/>
                <a:cs typeface="Constantia"/>
              </a:rPr>
              <a:t>s</a:t>
            </a:r>
            <a:r>
              <a:rPr sz="1600" b="1" spc="-60" dirty="0" smtClean="0">
                <a:solidFill>
                  <a:srgbClr val="002060"/>
                </a:solidFill>
                <a:latin typeface="Constantia"/>
                <a:cs typeface="Constantia"/>
              </a:rPr>
              <a:t>.</a:t>
            </a:r>
            <a:r>
              <a:rPr sz="1600" b="1" spc="-25" dirty="0" smtClean="0">
                <a:solidFill>
                  <a:srgbClr val="002060"/>
                </a:solidFill>
                <a:latin typeface="Constantia"/>
                <a:cs typeface="Constantia"/>
              </a:rPr>
              <a:t> </a:t>
            </a:r>
            <a:r>
              <a:rPr lang="en-US" sz="1600" b="1" spc="-25" dirty="0" err="1" smtClean="0">
                <a:solidFill>
                  <a:srgbClr val="002060"/>
                </a:solidFill>
                <a:latin typeface="Constantia"/>
                <a:cs typeface="Constantia"/>
              </a:rPr>
              <a:t>Akhita</a:t>
            </a:r>
            <a:r>
              <a:rPr lang="en-US" sz="1600" b="1" spc="-25" dirty="0" smtClean="0">
                <a:solidFill>
                  <a:srgbClr val="002060"/>
                </a:solidFill>
                <a:latin typeface="Constantia"/>
                <a:cs typeface="Constantia"/>
              </a:rPr>
              <a:t> </a:t>
            </a:r>
            <a:r>
              <a:rPr lang="en-US" sz="1600" b="1" spc="-25" dirty="0" err="1" smtClean="0">
                <a:solidFill>
                  <a:srgbClr val="002060"/>
                </a:solidFill>
                <a:latin typeface="Constantia"/>
                <a:cs typeface="Constantia"/>
              </a:rPr>
              <a:t>Soni</a:t>
            </a:r>
            <a:endParaRPr lang="en-US" sz="1600" b="1" spc="-25" dirty="0" smtClean="0">
              <a:solidFill>
                <a:srgbClr val="002060"/>
              </a:solidFill>
              <a:latin typeface="Constantia"/>
              <a:cs typeface="Constantia"/>
            </a:endParaRPr>
          </a:p>
          <a:p>
            <a:pPr marL="521334" algn="ctr">
              <a:lnSpc>
                <a:spcPct val="100000"/>
              </a:lnSpc>
              <a:spcBef>
                <a:spcPts val="100"/>
              </a:spcBef>
            </a:pPr>
            <a:r>
              <a:rPr sz="1600" b="1" spc="-15" dirty="0" smtClean="0">
                <a:solidFill>
                  <a:srgbClr val="002060"/>
                </a:solidFill>
                <a:latin typeface="Constantia"/>
                <a:cs typeface="Constantia"/>
              </a:rPr>
              <a:t>Front</a:t>
            </a:r>
            <a:r>
              <a:rPr sz="1600" b="1" spc="-60" dirty="0" smtClean="0">
                <a:solidFill>
                  <a:srgbClr val="002060"/>
                </a:solidFill>
                <a:latin typeface="Constantia"/>
                <a:cs typeface="Constantia"/>
              </a:rPr>
              <a:t> </a:t>
            </a:r>
            <a:r>
              <a:rPr sz="1600" b="1" spc="-5" dirty="0">
                <a:solidFill>
                  <a:srgbClr val="002060"/>
                </a:solidFill>
                <a:latin typeface="Constantia"/>
                <a:cs typeface="Constantia"/>
              </a:rPr>
              <a:t>Desk</a:t>
            </a:r>
            <a:r>
              <a:rPr sz="1600" b="1" spc="-20" dirty="0">
                <a:solidFill>
                  <a:srgbClr val="002060"/>
                </a:solidFill>
                <a:latin typeface="Constantia"/>
                <a:cs typeface="Constantia"/>
              </a:rPr>
              <a:t> </a:t>
            </a:r>
            <a:r>
              <a:rPr sz="1600" b="1" spc="-10" dirty="0" err="1" smtClean="0">
                <a:solidFill>
                  <a:srgbClr val="002060"/>
                </a:solidFill>
                <a:latin typeface="Constantia"/>
                <a:cs typeface="Constantia"/>
              </a:rPr>
              <a:t>Incharge</a:t>
            </a:r>
            <a:endParaRPr lang="en-US" sz="1600" dirty="0">
              <a:solidFill>
                <a:srgbClr val="002060"/>
              </a:solidFill>
              <a:latin typeface="Constantia"/>
              <a:cs typeface="Constantia"/>
            </a:endParaRPr>
          </a:p>
        </p:txBody>
      </p:sp>
      <p:sp>
        <p:nvSpPr>
          <p:cNvPr id="14" name="TextBox 13"/>
          <p:cNvSpPr txBox="1"/>
          <p:nvPr/>
        </p:nvSpPr>
        <p:spPr>
          <a:xfrm>
            <a:off x="2895600" y="5425284"/>
            <a:ext cx="3640016" cy="646331"/>
          </a:xfrm>
          <a:prstGeom prst="rect">
            <a:avLst/>
          </a:prstGeom>
          <a:noFill/>
        </p:spPr>
        <p:txBody>
          <a:bodyPr wrap="square" rtlCol="0">
            <a:spAutoFit/>
          </a:bodyPr>
          <a:lstStyle/>
          <a:p>
            <a:pPr algn="ctr"/>
            <a:r>
              <a:rPr lang="en-IN" b="1" dirty="0" err="1">
                <a:solidFill>
                  <a:srgbClr val="002060"/>
                </a:solidFill>
                <a:latin typeface="Constantia"/>
                <a:cs typeface="Constantia"/>
              </a:rPr>
              <a:t>Ph</a:t>
            </a:r>
            <a:r>
              <a:rPr lang="en-IN" b="1" spc="-50" dirty="0">
                <a:solidFill>
                  <a:srgbClr val="002060"/>
                </a:solidFill>
                <a:latin typeface="Constantia"/>
                <a:cs typeface="Constantia"/>
              </a:rPr>
              <a:t> </a:t>
            </a:r>
            <a:r>
              <a:rPr lang="en-IN" b="1" spc="-15" dirty="0">
                <a:solidFill>
                  <a:srgbClr val="002060"/>
                </a:solidFill>
                <a:latin typeface="Constantia"/>
                <a:cs typeface="Constantia"/>
              </a:rPr>
              <a:t>No</a:t>
            </a:r>
            <a:r>
              <a:rPr lang="en-IN" b="1" spc="-60" dirty="0">
                <a:solidFill>
                  <a:srgbClr val="002060"/>
                </a:solidFill>
                <a:latin typeface="Constantia"/>
                <a:cs typeface="Constantia"/>
              </a:rPr>
              <a:t> </a:t>
            </a:r>
            <a:r>
              <a:rPr lang="en-IN" b="1" dirty="0">
                <a:solidFill>
                  <a:srgbClr val="002060"/>
                </a:solidFill>
                <a:latin typeface="Constantia"/>
                <a:cs typeface="Constantia"/>
              </a:rPr>
              <a:t>:</a:t>
            </a:r>
            <a:r>
              <a:rPr lang="en-IN" b="1" spc="-25" dirty="0">
                <a:solidFill>
                  <a:srgbClr val="002060"/>
                </a:solidFill>
                <a:latin typeface="Constantia"/>
                <a:cs typeface="Constantia"/>
              </a:rPr>
              <a:t> </a:t>
            </a:r>
            <a:r>
              <a:rPr lang="en-IN" b="1" spc="-5" dirty="0">
                <a:solidFill>
                  <a:srgbClr val="002060"/>
                </a:solidFill>
                <a:latin typeface="Constantia"/>
                <a:cs typeface="Constantia"/>
              </a:rPr>
              <a:t>7722010000</a:t>
            </a:r>
            <a:endParaRPr lang="en-IN" dirty="0">
              <a:solidFill>
                <a:srgbClr val="002060"/>
              </a:solidFill>
              <a:latin typeface="Constantia"/>
              <a:cs typeface="Constantia"/>
            </a:endParaRPr>
          </a:p>
          <a:p>
            <a:pPr algn="ctr">
              <a:lnSpc>
                <a:spcPct val="100000"/>
              </a:lnSpc>
            </a:pPr>
            <a:r>
              <a:rPr lang="en-IN" b="1" spc="-5" dirty="0">
                <a:latin typeface="Constantia"/>
                <a:cs typeface="Constantia"/>
              </a:rPr>
              <a:t>e</a:t>
            </a:r>
            <a:r>
              <a:rPr lang="en-IN" b="1" spc="-5" dirty="0" smtClean="0">
                <a:latin typeface="Constantia"/>
                <a:cs typeface="Constantia"/>
              </a:rPr>
              <a:t>mail </a:t>
            </a:r>
            <a:r>
              <a:rPr lang="en-IN" b="1" dirty="0">
                <a:latin typeface="Constantia"/>
                <a:cs typeface="Constantia"/>
              </a:rPr>
              <a:t>:</a:t>
            </a:r>
            <a:r>
              <a:rPr lang="en-IN" b="1" spc="-40" dirty="0">
                <a:latin typeface="Constantia"/>
                <a:cs typeface="Constantia"/>
              </a:rPr>
              <a:t> </a:t>
            </a:r>
            <a:r>
              <a:rPr lang="en-IN" b="1" spc="-10" dirty="0">
                <a:latin typeface="Constantia"/>
                <a:cs typeface="Constantia"/>
                <a:hlinkClick r:id="rId9"/>
              </a:rPr>
              <a:t>rmmlzsc02@gmail.com</a:t>
            </a:r>
            <a:endParaRPr lang="en-IN" dirty="0">
              <a:latin typeface="Constantia"/>
              <a:cs typeface="Constantia"/>
            </a:endParaRP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8800" y="1903652"/>
            <a:ext cx="2530199" cy="290074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89162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86" y="966646"/>
            <a:ext cx="9141714" cy="1235202"/>
          </a:xfrm>
          <a:prstGeom prst="rect">
            <a:avLst/>
          </a:prstGeom>
        </p:spPr>
      </p:pic>
      <p:sp>
        <p:nvSpPr>
          <p:cNvPr id="5" name="object 5"/>
          <p:cNvSpPr txBox="1">
            <a:spLocks noGrp="1"/>
          </p:cNvSpPr>
          <p:nvPr>
            <p:ph type="title"/>
          </p:nvPr>
        </p:nvSpPr>
        <p:spPr>
          <a:xfrm>
            <a:off x="3101022" y="1218817"/>
            <a:ext cx="5685155" cy="635000"/>
          </a:xfrm>
          <a:prstGeom prst="rect">
            <a:avLst/>
          </a:prstGeom>
        </p:spPr>
        <p:txBody>
          <a:bodyPr vert="horz" wrap="square" lIns="0" tIns="12065" rIns="0" bIns="0" rtlCol="0">
            <a:spAutoFit/>
          </a:bodyPr>
          <a:lstStyle/>
          <a:p>
            <a:pPr marL="12700">
              <a:lnSpc>
                <a:spcPct val="100000"/>
              </a:lnSpc>
              <a:spcBef>
                <a:spcPts val="95"/>
              </a:spcBef>
            </a:pPr>
            <a:r>
              <a:rPr b="0" spc="-10" dirty="0">
                <a:solidFill>
                  <a:srgbClr val="002060"/>
                </a:solidFill>
                <a:latin typeface="Constantia"/>
                <a:cs typeface="Constantia"/>
              </a:rPr>
              <a:t>Our</a:t>
            </a:r>
            <a:r>
              <a:rPr b="0" spc="-215" dirty="0">
                <a:solidFill>
                  <a:srgbClr val="002060"/>
                </a:solidFill>
                <a:latin typeface="Constantia"/>
                <a:cs typeface="Constantia"/>
              </a:rPr>
              <a:t> </a:t>
            </a:r>
            <a:r>
              <a:rPr b="0" spc="-15" dirty="0">
                <a:solidFill>
                  <a:srgbClr val="002060"/>
                </a:solidFill>
                <a:latin typeface="Constantia"/>
                <a:cs typeface="Constantia"/>
              </a:rPr>
              <a:t>Administration</a:t>
            </a:r>
            <a:r>
              <a:rPr b="0" spc="-105" dirty="0">
                <a:solidFill>
                  <a:srgbClr val="002060"/>
                </a:solidFill>
                <a:latin typeface="Constantia"/>
                <a:cs typeface="Constantia"/>
              </a:rPr>
              <a:t> </a:t>
            </a:r>
            <a:r>
              <a:rPr b="0" spc="-90" dirty="0">
                <a:solidFill>
                  <a:srgbClr val="002060"/>
                </a:solidFill>
                <a:latin typeface="Constantia"/>
                <a:cs typeface="Constantia"/>
              </a:rPr>
              <a:t>Team</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3" cstate="print"/>
            <a:stretch>
              <a:fillRect/>
            </a:stretch>
          </p:blipFill>
          <p:spPr>
            <a:xfrm>
              <a:off x="7144511" y="0"/>
              <a:ext cx="1284731" cy="880872"/>
            </a:xfrm>
            <a:prstGeom prst="rect">
              <a:avLst/>
            </a:prstGeom>
          </p:spPr>
        </p:pic>
        <p:pic>
          <p:nvPicPr>
            <p:cNvPr id="8" name="object 8"/>
            <p:cNvPicPr/>
            <p:nvPr/>
          </p:nvPicPr>
          <p:blipFill>
            <a:blip r:embed="rId4" cstate="print"/>
            <a:stretch>
              <a:fillRect/>
            </a:stretch>
          </p:blipFill>
          <p:spPr>
            <a:xfrm>
              <a:off x="451104" y="22859"/>
              <a:ext cx="1513458" cy="1513458"/>
            </a:xfrm>
            <a:prstGeom prst="rect">
              <a:avLst/>
            </a:prstGeom>
          </p:spPr>
        </p:pic>
        <p:pic>
          <p:nvPicPr>
            <p:cNvPr id="9" name="object 9"/>
            <p:cNvPicPr/>
            <p:nvPr/>
          </p:nvPicPr>
          <p:blipFill>
            <a:blip r:embed="rId5" cstate="print"/>
            <a:stretch>
              <a:fillRect/>
            </a:stretch>
          </p:blipFill>
          <p:spPr>
            <a:xfrm>
              <a:off x="643128" y="214884"/>
              <a:ext cx="1142999" cy="1142999"/>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6"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7" cstate="print"/>
            <a:stretch>
              <a:fillRect/>
            </a:stretch>
          </p:blipFill>
          <p:spPr>
            <a:xfrm>
              <a:off x="0" y="6214871"/>
              <a:ext cx="9143999" cy="643126"/>
            </a:xfrm>
            <a:prstGeom prst="rect">
              <a:avLst/>
            </a:prstGeom>
          </p:spPr>
        </p:pic>
      </p:grpSp>
      <p:sp>
        <p:nvSpPr>
          <p:cNvPr id="14" name="object 14"/>
          <p:cNvSpPr txBox="1"/>
          <p:nvPr/>
        </p:nvSpPr>
        <p:spPr>
          <a:xfrm>
            <a:off x="1101273" y="5056758"/>
            <a:ext cx="2342515" cy="690574"/>
          </a:xfrm>
          <a:prstGeom prst="rect">
            <a:avLst/>
          </a:prstGeom>
        </p:spPr>
        <p:txBody>
          <a:bodyPr vert="horz" wrap="square" lIns="0" tIns="13335" rIns="0" bIns="0" rtlCol="0">
            <a:spAutoFit/>
          </a:bodyPr>
          <a:lstStyle/>
          <a:p>
            <a:pPr marL="376555" marR="409575" indent="1905" algn="ctr">
              <a:lnSpc>
                <a:spcPct val="100000"/>
              </a:lnSpc>
              <a:spcBef>
                <a:spcPts val="105"/>
              </a:spcBef>
            </a:pPr>
            <a:r>
              <a:rPr sz="1600" b="1" spc="-40" dirty="0">
                <a:solidFill>
                  <a:srgbClr val="002060"/>
                </a:solidFill>
                <a:latin typeface="Constantia"/>
                <a:cs typeface="Constantia"/>
              </a:rPr>
              <a:t>Mr. </a:t>
            </a:r>
            <a:r>
              <a:rPr sz="1600" b="1" dirty="0">
                <a:solidFill>
                  <a:srgbClr val="002060"/>
                </a:solidFill>
                <a:latin typeface="Constantia"/>
                <a:cs typeface="Constantia"/>
              </a:rPr>
              <a:t>Nitin </a:t>
            </a:r>
            <a:r>
              <a:rPr sz="1600" b="1" spc="-5" dirty="0">
                <a:solidFill>
                  <a:srgbClr val="002060"/>
                </a:solidFill>
                <a:latin typeface="Constantia"/>
                <a:cs typeface="Constantia"/>
              </a:rPr>
              <a:t>Menan </a:t>
            </a:r>
            <a:r>
              <a:rPr sz="1600" b="1" dirty="0">
                <a:solidFill>
                  <a:srgbClr val="002060"/>
                </a:solidFill>
                <a:latin typeface="Constantia"/>
                <a:cs typeface="Constantia"/>
              </a:rPr>
              <a:t> </a:t>
            </a:r>
            <a:r>
              <a:rPr sz="1400" b="1" spc="-20" dirty="0">
                <a:solidFill>
                  <a:srgbClr val="002060"/>
                </a:solidFill>
                <a:latin typeface="Constantia"/>
                <a:cs typeface="Constantia"/>
              </a:rPr>
              <a:t>A</a:t>
            </a:r>
            <a:r>
              <a:rPr sz="1400" b="1" spc="-25" dirty="0">
                <a:solidFill>
                  <a:srgbClr val="002060"/>
                </a:solidFill>
                <a:latin typeface="Constantia"/>
                <a:cs typeface="Constantia"/>
              </a:rPr>
              <a:t>cc</a:t>
            </a:r>
            <a:r>
              <a:rPr sz="1400" b="1" dirty="0">
                <a:solidFill>
                  <a:srgbClr val="002060"/>
                </a:solidFill>
                <a:latin typeface="Constantia"/>
                <a:cs typeface="Constantia"/>
              </a:rPr>
              <a:t>o</a:t>
            </a:r>
            <a:r>
              <a:rPr sz="1400" b="1" spc="-10" dirty="0">
                <a:solidFill>
                  <a:srgbClr val="002060"/>
                </a:solidFill>
                <a:latin typeface="Constantia"/>
                <a:cs typeface="Constantia"/>
              </a:rPr>
              <a:t>u</a:t>
            </a:r>
            <a:r>
              <a:rPr sz="1400" b="1" dirty="0">
                <a:solidFill>
                  <a:srgbClr val="002060"/>
                </a:solidFill>
                <a:latin typeface="Constantia"/>
                <a:cs typeface="Constantia"/>
              </a:rPr>
              <a:t>nts</a:t>
            </a:r>
            <a:r>
              <a:rPr sz="1400" b="1" spc="-60" dirty="0">
                <a:solidFill>
                  <a:srgbClr val="002060"/>
                </a:solidFill>
                <a:latin typeface="Constantia"/>
                <a:cs typeface="Constantia"/>
              </a:rPr>
              <a:t> </a:t>
            </a:r>
            <a:r>
              <a:rPr sz="1400" b="1" dirty="0">
                <a:solidFill>
                  <a:srgbClr val="002060"/>
                </a:solidFill>
                <a:latin typeface="Constantia"/>
                <a:cs typeface="Constantia"/>
              </a:rPr>
              <a:t>Incha</a:t>
            </a:r>
            <a:r>
              <a:rPr sz="1400" b="1" spc="-20" dirty="0">
                <a:solidFill>
                  <a:srgbClr val="002060"/>
                </a:solidFill>
                <a:latin typeface="Constantia"/>
                <a:cs typeface="Constantia"/>
              </a:rPr>
              <a:t>r</a:t>
            </a:r>
            <a:r>
              <a:rPr sz="1400" b="1" spc="-35" dirty="0">
                <a:solidFill>
                  <a:srgbClr val="002060"/>
                </a:solidFill>
                <a:latin typeface="Constantia"/>
                <a:cs typeface="Constantia"/>
              </a:rPr>
              <a:t>g</a:t>
            </a:r>
            <a:r>
              <a:rPr sz="1400" b="1" dirty="0">
                <a:solidFill>
                  <a:srgbClr val="002060"/>
                </a:solidFill>
                <a:latin typeface="Constantia"/>
                <a:cs typeface="Constantia"/>
              </a:rPr>
              <a:t>e  Ph</a:t>
            </a:r>
            <a:r>
              <a:rPr sz="1400" b="1" spc="-50" dirty="0">
                <a:solidFill>
                  <a:srgbClr val="002060"/>
                </a:solidFill>
                <a:latin typeface="Constantia"/>
                <a:cs typeface="Constantia"/>
              </a:rPr>
              <a:t> </a:t>
            </a:r>
            <a:r>
              <a:rPr sz="1400" b="1" spc="-10" dirty="0">
                <a:solidFill>
                  <a:srgbClr val="002060"/>
                </a:solidFill>
                <a:latin typeface="Constantia"/>
                <a:cs typeface="Constantia"/>
              </a:rPr>
              <a:t>No:</a:t>
            </a:r>
            <a:r>
              <a:rPr sz="1400" b="1" spc="-15" dirty="0">
                <a:solidFill>
                  <a:srgbClr val="002060"/>
                </a:solidFill>
                <a:latin typeface="Constantia"/>
                <a:cs typeface="Constantia"/>
              </a:rPr>
              <a:t> </a:t>
            </a:r>
            <a:r>
              <a:rPr sz="1400" b="1" spc="-5" dirty="0" smtClean="0">
                <a:solidFill>
                  <a:srgbClr val="002060"/>
                </a:solidFill>
                <a:latin typeface="Constantia"/>
                <a:cs typeface="Constantia"/>
              </a:rPr>
              <a:t>7304526772</a:t>
            </a:r>
            <a:endParaRPr sz="1400" dirty="0">
              <a:solidFill>
                <a:srgbClr val="002060"/>
              </a:solidFill>
              <a:latin typeface="Constantia"/>
              <a:cs typeface="Constantia"/>
            </a:endParaRPr>
          </a:p>
        </p:txBody>
      </p:sp>
      <p:sp>
        <p:nvSpPr>
          <p:cNvPr id="28" name="TextBox 27"/>
          <p:cNvSpPr txBox="1"/>
          <p:nvPr/>
        </p:nvSpPr>
        <p:spPr>
          <a:xfrm>
            <a:off x="5361431" y="5024246"/>
            <a:ext cx="3067811" cy="769441"/>
          </a:xfrm>
          <a:prstGeom prst="rect">
            <a:avLst/>
          </a:prstGeom>
          <a:noFill/>
        </p:spPr>
        <p:txBody>
          <a:bodyPr wrap="square" rtlCol="0">
            <a:spAutoFit/>
          </a:bodyPr>
          <a:lstStyle/>
          <a:p>
            <a:pPr algn="ctr"/>
            <a:r>
              <a:rPr lang="en-IN" sz="1600" b="1" dirty="0" smtClean="0">
                <a:solidFill>
                  <a:srgbClr val="002060"/>
                </a:solidFill>
                <a:latin typeface="Constantia" panose="02030602050306030303" pitchFamily="18" charset="0"/>
              </a:rPr>
              <a:t>Mr. </a:t>
            </a:r>
            <a:r>
              <a:rPr lang="en-IN" sz="1600" b="1" dirty="0" err="1" smtClean="0">
                <a:solidFill>
                  <a:srgbClr val="002060"/>
                </a:solidFill>
                <a:latin typeface="Constantia" panose="02030602050306030303" pitchFamily="18" charset="0"/>
              </a:rPr>
              <a:t>Mangesh</a:t>
            </a:r>
            <a:r>
              <a:rPr lang="en-IN" sz="1600" b="1" dirty="0" smtClean="0">
                <a:solidFill>
                  <a:srgbClr val="002060"/>
                </a:solidFill>
                <a:latin typeface="Constantia" panose="02030602050306030303" pitchFamily="18" charset="0"/>
              </a:rPr>
              <a:t> </a:t>
            </a:r>
            <a:r>
              <a:rPr lang="en-IN" sz="1600" b="1" dirty="0" err="1" smtClean="0">
                <a:solidFill>
                  <a:srgbClr val="002060"/>
                </a:solidFill>
                <a:latin typeface="Constantia" panose="02030602050306030303" pitchFamily="18" charset="0"/>
              </a:rPr>
              <a:t>Vargane</a:t>
            </a:r>
            <a:endParaRPr lang="en-IN" sz="1600" b="1" dirty="0" smtClean="0">
              <a:solidFill>
                <a:srgbClr val="002060"/>
              </a:solidFill>
              <a:latin typeface="Constantia" panose="02030602050306030303" pitchFamily="18" charset="0"/>
            </a:endParaRPr>
          </a:p>
          <a:p>
            <a:pPr algn="ctr"/>
            <a:r>
              <a:rPr lang="en-US" sz="1400" b="1" dirty="0" smtClean="0">
                <a:solidFill>
                  <a:srgbClr val="002060"/>
                </a:solidFill>
                <a:latin typeface="Constantia" panose="02030602050306030303" pitchFamily="18" charset="0"/>
              </a:rPr>
              <a:t>Cashier</a:t>
            </a:r>
            <a:endParaRPr lang="en-IN" sz="1400" b="1" dirty="0" smtClean="0">
              <a:solidFill>
                <a:srgbClr val="002060"/>
              </a:solidFill>
              <a:latin typeface="Constantia" panose="02030602050306030303" pitchFamily="18" charset="0"/>
            </a:endParaRPr>
          </a:p>
          <a:p>
            <a:pPr algn="ctr"/>
            <a:r>
              <a:rPr lang="en-IN" sz="1400" b="1" dirty="0" smtClean="0">
                <a:solidFill>
                  <a:srgbClr val="002060"/>
                </a:solidFill>
                <a:latin typeface="Constantia" panose="02030602050306030303" pitchFamily="18" charset="0"/>
              </a:rPr>
              <a:t>Ph No: 8623832061</a:t>
            </a:r>
          </a:p>
        </p:txBody>
      </p:sp>
      <p:sp>
        <p:nvSpPr>
          <p:cNvPr id="4" name="TextBox 3"/>
          <p:cNvSpPr txBox="1"/>
          <p:nvPr/>
        </p:nvSpPr>
        <p:spPr>
          <a:xfrm>
            <a:off x="2004889" y="5714140"/>
            <a:ext cx="5107384" cy="369332"/>
          </a:xfrm>
          <a:prstGeom prst="rect">
            <a:avLst/>
          </a:prstGeom>
          <a:noFill/>
        </p:spPr>
        <p:txBody>
          <a:bodyPr wrap="square" rtlCol="0">
            <a:spAutoFit/>
          </a:bodyPr>
          <a:lstStyle/>
          <a:p>
            <a:pPr algn="ctr"/>
            <a:r>
              <a:rPr lang="en-IN" b="1" dirty="0" err="1" smtClean="0">
                <a:solidFill>
                  <a:schemeClr val="tx2"/>
                </a:solidFill>
                <a:latin typeface="Bookman Old Style" pitchFamily="18" charset="0"/>
              </a:rPr>
              <a:t>email:</a:t>
            </a:r>
            <a:r>
              <a:rPr lang="en-IN" b="1" spc="-10" dirty="0" err="1" smtClean="0">
                <a:latin typeface="Constantia"/>
                <a:cs typeface="Constantia"/>
                <a:hlinkClick r:id="rId8"/>
              </a:rPr>
              <a:t>accounts.mlzsc@gmail.com</a:t>
            </a:r>
            <a:endParaRPr lang="en-IN" dirty="0">
              <a:latin typeface="Constantia"/>
              <a:cs typeface="Constantia"/>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8343" y="1997073"/>
            <a:ext cx="2453986" cy="3012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 y="2020929"/>
            <a:ext cx="2494948" cy="3042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1137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1048511"/>
            <a:ext cx="9141714" cy="1235202"/>
          </a:xfrm>
          <a:prstGeom prst="rect">
            <a:avLst/>
          </a:prstGeom>
        </p:spPr>
      </p:pic>
      <p:sp>
        <p:nvSpPr>
          <p:cNvPr id="5" name="object 5"/>
          <p:cNvSpPr txBox="1">
            <a:spLocks noGrp="1"/>
          </p:cNvSpPr>
          <p:nvPr>
            <p:ph type="title"/>
          </p:nvPr>
        </p:nvSpPr>
        <p:spPr>
          <a:xfrm>
            <a:off x="3101022" y="1218817"/>
            <a:ext cx="5685155" cy="635000"/>
          </a:xfrm>
          <a:prstGeom prst="rect">
            <a:avLst/>
          </a:prstGeom>
        </p:spPr>
        <p:txBody>
          <a:bodyPr vert="horz" wrap="square" lIns="0" tIns="12065" rIns="0" bIns="0" rtlCol="0">
            <a:spAutoFit/>
          </a:bodyPr>
          <a:lstStyle/>
          <a:p>
            <a:pPr marL="12700">
              <a:lnSpc>
                <a:spcPct val="100000"/>
              </a:lnSpc>
              <a:spcBef>
                <a:spcPts val="95"/>
              </a:spcBef>
            </a:pPr>
            <a:r>
              <a:rPr b="0" spc="-10" dirty="0">
                <a:solidFill>
                  <a:srgbClr val="002060"/>
                </a:solidFill>
                <a:latin typeface="Constantia"/>
                <a:cs typeface="Constantia"/>
              </a:rPr>
              <a:t>Our</a:t>
            </a:r>
            <a:r>
              <a:rPr b="0" spc="-215" dirty="0">
                <a:solidFill>
                  <a:srgbClr val="002060"/>
                </a:solidFill>
                <a:latin typeface="Constantia"/>
                <a:cs typeface="Constantia"/>
              </a:rPr>
              <a:t> </a:t>
            </a:r>
            <a:r>
              <a:rPr b="0" spc="-15" dirty="0">
                <a:solidFill>
                  <a:srgbClr val="002060"/>
                </a:solidFill>
                <a:latin typeface="Constantia"/>
                <a:cs typeface="Constantia"/>
              </a:rPr>
              <a:t>Administration</a:t>
            </a:r>
            <a:r>
              <a:rPr b="0" spc="-105" dirty="0">
                <a:solidFill>
                  <a:srgbClr val="002060"/>
                </a:solidFill>
                <a:latin typeface="Constantia"/>
                <a:cs typeface="Constantia"/>
              </a:rPr>
              <a:t> </a:t>
            </a:r>
            <a:r>
              <a:rPr b="0" spc="-90" dirty="0">
                <a:solidFill>
                  <a:srgbClr val="002060"/>
                </a:solidFill>
                <a:latin typeface="Constantia"/>
                <a:cs typeface="Constantia"/>
              </a:rPr>
              <a:t>Team</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3" cstate="print"/>
            <a:stretch>
              <a:fillRect/>
            </a:stretch>
          </p:blipFill>
          <p:spPr>
            <a:xfrm>
              <a:off x="7144511" y="0"/>
              <a:ext cx="1284731" cy="880872"/>
            </a:xfrm>
            <a:prstGeom prst="rect">
              <a:avLst/>
            </a:prstGeom>
          </p:spPr>
        </p:pic>
        <p:pic>
          <p:nvPicPr>
            <p:cNvPr id="8" name="object 8"/>
            <p:cNvPicPr/>
            <p:nvPr/>
          </p:nvPicPr>
          <p:blipFill>
            <a:blip r:embed="rId4" cstate="print"/>
            <a:stretch>
              <a:fillRect/>
            </a:stretch>
          </p:blipFill>
          <p:spPr>
            <a:xfrm>
              <a:off x="451104" y="22859"/>
              <a:ext cx="1513458" cy="1513458"/>
            </a:xfrm>
            <a:prstGeom prst="rect">
              <a:avLst/>
            </a:prstGeom>
          </p:spPr>
        </p:pic>
        <p:pic>
          <p:nvPicPr>
            <p:cNvPr id="9" name="object 9"/>
            <p:cNvPicPr/>
            <p:nvPr/>
          </p:nvPicPr>
          <p:blipFill>
            <a:blip r:embed="rId5" cstate="print"/>
            <a:stretch>
              <a:fillRect/>
            </a:stretch>
          </p:blipFill>
          <p:spPr>
            <a:xfrm>
              <a:off x="643128" y="214884"/>
              <a:ext cx="1142999" cy="1142999"/>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6"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7" cstate="print"/>
            <a:stretch>
              <a:fillRect/>
            </a:stretch>
          </p:blipFill>
          <p:spPr>
            <a:xfrm>
              <a:off x="0" y="6214871"/>
              <a:ext cx="9143999" cy="643126"/>
            </a:xfrm>
            <a:prstGeom prst="rect">
              <a:avLst/>
            </a:prstGeom>
          </p:spPr>
        </p:pic>
      </p:grpSp>
      <p:sp>
        <p:nvSpPr>
          <p:cNvPr id="14" name="object 14"/>
          <p:cNvSpPr txBox="1"/>
          <p:nvPr/>
        </p:nvSpPr>
        <p:spPr>
          <a:xfrm>
            <a:off x="228600" y="5157776"/>
            <a:ext cx="3526661" cy="716222"/>
          </a:xfrm>
          <a:prstGeom prst="rect">
            <a:avLst/>
          </a:prstGeom>
        </p:spPr>
        <p:txBody>
          <a:bodyPr vert="horz" wrap="square" lIns="0" tIns="13335" rIns="0" bIns="0" rtlCol="0">
            <a:spAutoFit/>
          </a:bodyPr>
          <a:lstStyle/>
          <a:p>
            <a:pPr marL="376555" marR="409575" indent="1905" algn="ctr">
              <a:lnSpc>
                <a:spcPct val="100000"/>
              </a:lnSpc>
              <a:spcBef>
                <a:spcPts val="105"/>
              </a:spcBef>
            </a:pPr>
            <a:r>
              <a:rPr sz="1600" b="1" spc="-40" dirty="0">
                <a:solidFill>
                  <a:srgbClr val="002060"/>
                </a:solidFill>
                <a:latin typeface="Constantia"/>
                <a:cs typeface="Constantia"/>
              </a:rPr>
              <a:t>Mr. </a:t>
            </a:r>
            <a:r>
              <a:rPr lang="en-US" sz="1600" b="1" dirty="0" err="1" smtClean="0">
                <a:solidFill>
                  <a:srgbClr val="002060"/>
                </a:solidFill>
                <a:latin typeface="Constantia"/>
                <a:cs typeface="Constantia"/>
              </a:rPr>
              <a:t>Ashwin</a:t>
            </a:r>
            <a:r>
              <a:rPr lang="en-US" sz="1600" b="1" dirty="0" smtClean="0">
                <a:solidFill>
                  <a:srgbClr val="002060"/>
                </a:solidFill>
                <a:latin typeface="Constantia"/>
                <a:cs typeface="Constantia"/>
              </a:rPr>
              <a:t> </a:t>
            </a:r>
            <a:r>
              <a:rPr lang="en-US" sz="1600" b="1" dirty="0" err="1" smtClean="0">
                <a:solidFill>
                  <a:srgbClr val="002060"/>
                </a:solidFill>
                <a:latin typeface="Constantia"/>
                <a:cs typeface="Constantia"/>
              </a:rPr>
              <a:t>Gedam</a:t>
            </a:r>
            <a:endParaRPr lang="en-US" sz="1600" b="1" dirty="0">
              <a:solidFill>
                <a:srgbClr val="002060"/>
              </a:solidFill>
              <a:latin typeface="Constantia"/>
              <a:cs typeface="Constantia"/>
            </a:endParaRPr>
          </a:p>
          <a:p>
            <a:pPr marL="376555" marR="409575" indent="1905" algn="ctr">
              <a:lnSpc>
                <a:spcPct val="100000"/>
              </a:lnSpc>
              <a:spcBef>
                <a:spcPts val="105"/>
              </a:spcBef>
            </a:pPr>
            <a:r>
              <a:rPr sz="1400" b="1" spc="-20" dirty="0" smtClean="0">
                <a:solidFill>
                  <a:srgbClr val="002060"/>
                </a:solidFill>
                <a:latin typeface="Constantia"/>
                <a:cs typeface="Constantia"/>
              </a:rPr>
              <a:t>A</a:t>
            </a:r>
            <a:r>
              <a:rPr lang="en-US" sz="1400" b="1" spc="-25" dirty="0" smtClean="0">
                <a:solidFill>
                  <a:srgbClr val="002060"/>
                </a:solidFill>
                <a:latin typeface="Constantia"/>
                <a:cs typeface="Constantia"/>
              </a:rPr>
              <a:t>ncillary and Stationery</a:t>
            </a:r>
            <a:r>
              <a:rPr sz="1400" b="1" spc="-60" dirty="0" smtClean="0">
                <a:solidFill>
                  <a:srgbClr val="002060"/>
                </a:solidFill>
                <a:latin typeface="Constantia"/>
                <a:cs typeface="Constantia"/>
              </a:rPr>
              <a:t> </a:t>
            </a:r>
            <a:r>
              <a:rPr lang="en-US" sz="1400" b="1" spc="-60" dirty="0" err="1" smtClean="0">
                <a:solidFill>
                  <a:srgbClr val="002060"/>
                </a:solidFill>
                <a:latin typeface="Constantia"/>
                <a:cs typeface="Constantia"/>
              </a:rPr>
              <a:t>I</a:t>
            </a:r>
            <a:r>
              <a:rPr sz="1400" b="1" dirty="0" err="1" smtClean="0">
                <a:solidFill>
                  <a:srgbClr val="002060"/>
                </a:solidFill>
                <a:latin typeface="Constantia"/>
                <a:cs typeface="Constantia"/>
              </a:rPr>
              <a:t>ncha</a:t>
            </a:r>
            <a:r>
              <a:rPr sz="1400" b="1" spc="-20" dirty="0" err="1" smtClean="0">
                <a:solidFill>
                  <a:srgbClr val="002060"/>
                </a:solidFill>
                <a:latin typeface="Constantia"/>
                <a:cs typeface="Constantia"/>
              </a:rPr>
              <a:t>r</a:t>
            </a:r>
            <a:r>
              <a:rPr sz="1400" b="1" spc="-35" dirty="0" err="1" smtClean="0">
                <a:solidFill>
                  <a:srgbClr val="002060"/>
                </a:solidFill>
                <a:latin typeface="Constantia"/>
                <a:cs typeface="Constantia"/>
              </a:rPr>
              <a:t>g</a:t>
            </a:r>
            <a:r>
              <a:rPr sz="1400" b="1" dirty="0" err="1" smtClean="0">
                <a:solidFill>
                  <a:srgbClr val="002060"/>
                </a:solidFill>
                <a:latin typeface="Constantia"/>
                <a:cs typeface="Constantia"/>
              </a:rPr>
              <a:t>e</a:t>
            </a:r>
            <a:r>
              <a:rPr sz="1400" b="1" dirty="0" smtClean="0">
                <a:solidFill>
                  <a:srgbClr val="002060"/>
                </a:solidFill>
                <a:latin typeface="Constantia"/>
                <a:cs typeface="Constantia"/>
              </a:rPr>
              <a:t>  </a:t>
            </a:r>
            <a:endParaRPr lang="en-US" sz="1400" b="1" dirty="0" smtClean="0">
              <a:solidFill>
                <a:srgbClr val="002060"/>
              </a:solidFill>
              <a:latin typeface="Constantia"/>
              <a:cs typeface="Constantia"/>
            </a:endParaRPr>
          </a:p>
          <a:p>
            <a:pPr marL="376555" marR="409575" indent="1905" algn="ctr">
              <a:lnSpc>
                <a:spcPct val="100000"/>
              </a:lnSpc>
              <a:spcBef>
                <a:spcPts val="105"/>
              </a:spcBef>
            </a:pPr>
            <a:r>
              <a:rPr sz="1400" b="1" dirty="0" err="1" smtClean="0">
                <a:solidFill>
                  <a:srgbClr val="002060"/>
                </a:solidFill>
                <a:latin typeface="Constantia"/>
                <a:cs typeface="Constantia"/>
              </a:rPr>
              <a:t>Ph</a:t>
            </a:r>
            <a:r>
              <a:rPr sz="1400" b="1" spc="-50" dirty="0" smtClean="0">
                <a:solidFill>
                  <a:srgbClr val="002060"/>
                </a:solidFill>
                <a:latin typeface="Constantia"/>
                <a:cs typeface="Constantia"/>
              </a:rPr>
              <a:t> </a:t>
            </a:r>
            <a:r>
              <a:rPr sz="1400" b="1" spc="-10" dirty="0">
                <a:solidFill>
                  <a:srgbClr val="002060"/>
                </a:solidFill>
                <a:latin typeface="Constantia"/>
                <a:cs typeface="Constantia"/>
              </a:rPr>
              <a:t>No:</a:t>
            </a:r>
            <a:r>
              <a:rPr sz="1400" b="1" spc="-15" dirty="0">
                <a:solidFill>
                  <a:srgbClr val="002060"/>
                </a:solidFill>
                <a:latin typeface="Constantia"/>
                <a:cs typeface="Constantia"/>
              </a:rPr>
              <a:t> </a:t>
            </a:r>
            <a:r>
              <a:rPr lang="en-US" sz="1400" b="1" spc="-5" dirty="0" smtClean="0">
                <a:solidFill>
                  <a:srgbClr val="002060"/>
                </a:solidFill>
                <a:latin typeface="Constantia"/>
                <a:cs typeface="Constantia"/>
              </a:rPr>
              <a:t>8007145444</a:t>
            </a:r>
            <a:endParaRPr sz="1400" dirty="0">
              <a:solidFill>
                <a:srgbClr val="002060"/>
              </a:solidFill>
              <a:latin typeface="Constantia"/>
              <a:cs typeface="Constantia"/>
            </a:endParaRPr>
          </a:p>
        </p:txBody>
      </p:sp>
      <p:pic>
        <p:nvPicPr>
          <p:cNvPr id="27" name="Picture 26" descr="Sameer.jpg"/>
          <p:cNvPicPr>
            <a:picLocks noChangeAspect="1"/>
          </p:cNvPicPr>
          <p:nvPr/>
        </p:nvPicPr>
        <p:blipFill>
          <a:blip r:embed="rId8" cstate="print"/>
          <a:stretch>
            <a:fillRect/>
          </a:stretch>
        </p:blipFill>
        <p:spPr>
          <a:xfrm>
            <a:off x="5643736" y="2133600"/>
            <a:ext cx="2433464" cy="2860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p:cNvSpPr txBox="1"/>
          <p:nvPr/>
        </p:nvSpPr>
        <p:spPr>
          <a:xfrm>
            <a:off x="5029200" y="5086730"/>
            <a:ext cx="3756977" cy="984885"/>
          </a:xfrm>
          <a:prstGeom prst="rect">
            <a:avLst/>
          </a:prstGeom>
          <a:noFill/>
        </p:spPr>
        <p:txBody>
          <a:bodyPr wrap="square" rtlCol="0">
            <a:spAutoFit/>
          </a:bodyPr>
          <a:lstStyle/>
          <a:p>
            <a:pPr algn="ctr"/>
            <a:r>
              <a:rPr lang="en-IN" sz="1600" b="1" dirty="0" smtClean="0">
                <a:solidFill>
                  <a:srgbClr val="002060"/>
                </a:solidFill>
                <a:latin typeface="Constantia" panose="02030602050306030303" pitchFamily="18" charset="0"/>
              </a:rPr>
              <a:t>Mr. </a:t>
            </a:r>
            <a:r>
              <a:rPr lang="en-IN" sz="1600" b="1" dirty="0" err="1" smtClean="0">
                <a:solidFill>
                  <a:srgbClr val="002060"/>
                </a:solidFill>
                <a:latin typeface="Constantia" panose="02030602050306030303" pitchFamily="18" charset="0"/>
              </a:rPr>
              <a:t>Sameer</a:t>
            </a:r>
            <a:r>
              <a:rPr lang="en-IN" sz="1600" b="1" dirty="0" smtClean="0">
                <a:solidFill>
                  <a:srgbClr val="002060"/>
                </a:solidFill>
                <a:latin typeface="Constantia" panose="02030602050306030303" pitchFamily="18" charset="0"/>
              </a:rPr>
              <a:t> </a:t>
            </a:r>
            <a:r>
              <a:rPr lang="en-IN" sz="1600" b="1" dirty="0" err="1" smtClean="0">
                <a:solidFill>
                  <a:srgbClr val="002060"/>
                </a:solidFill>
                <a:latin typeface="Constantia" panose="02030602050306030303" pitchFamily="18" charset="0"/>
              </a:rPr>
              <a:t>Ingole</a:t>
            </a:r>
            <a:endParaRPr lang="en-IN" sz="1600" b="1" dirty="0" smtClean="0">
              <a:solidFill>
                <a:srgbClr val="002060"/>
              </a:solidFill>
              <a:latin typeface="Constantia" panose="02030602050306030303" pitchFamily="18" charset="0"/>
            </a:endParaRPr>
          </a:p>
          <a:p>
            <a:pPr algn="ctr"/>
            <a:r>
              <a:rPr lang="en-IN" sz="1400" b="1" dirty="0" smtClean="0">
                <a:solidFill>
                  <a:srgbClr val="002060"/>
                </a:solidFill>
                <a:latin typeface="Constantia" panose="02030602050306030303" pitchFamily="18" charset="0"/>
              </a:rPr>
              <a:t>Transport </a:t>
            </a:r>
            <a:r>
              <a:rPr lang="en-IN" sz="1400" b="1" dirty="0" err="1" smtClean="0">
                <a:solidFill>
                  <a:srgbClr val="002060"/>
                </a:solidFill>
                <a:latin typeface="Constantia" panose="02030602050306030303" pitchFamily="18" charset="0"/>
              </a:rPr>
              <a:t>Incharge</a:t>
            </a:r>
            <a:endParaRPr lang="en-IN" sz="1400" b="1" dirty="0" smtClean="0">
              <a:solidFill>
                <a:srgbClr val="002060"/>
              </a:solidFill>
              <a:latin typeface="Constantia" panose="02030602050306030303" pitchFamily="18" charset="0"/>
            </a:endParaRPr>
          </a:p>
          <a:p>
            <a:pPr algn="ctr"/>
            <a:r>
              <a:rPr lang="en-IN" sz="1400" b="1" dirty="0" smtClean="0">
                <a:solidFill>
                  <a:srgbClr val="002060"/>
                </a:solidFill>
                <a:latin typeface="Constantia" panose="02030602050306030303" pitchFamily="18" charset="0"/>
              </a:rPr>
              <a:t>Ph No: 9921927165</a:t>
            </a:r>
          </a:p>
          <a:p>
            <a:pPr algn="ctr"/>
            <a:r>
              <a:rPr lang="en-IN" sz="1400" b="1" dirty="0" smtClean="0">
                <a:solidFill>
                  <a:srgbClr val="002060"/>
                </a:solidFill>
                <a:latin typeface="Constantia" panose="02030602050306030303" pitchFamily="18" charset="0"/>
              </a:rPr>
              <a:t>email: </a:t>
            </a:r>
            <a:r>
              <a:rPr lang="en-IN" sz="1400" b="1" u="sng" dirty="0" smtClean="0">
                <a:solidFill>
                  <a:srgbClr val="381EFA"/>
                </a:solidFill>
                <a:latin typeface="Constantia" panose="02030602050306030303" pitchFamily="18" charset="0"/>
              </a:rPr>
              <a:t>transportmlzsc@gmail.com</a:t>
            </a:r>
            <a:endParaRPr lang="en-IN" sz="1400" b="1" u="sng" dirty="0">
              <a:solidFill>
                <a:srgbClr val="381EFA"/>
              </a:solidFill>
              <a:latin typeface="Constantia" panose="02030602050306030303" pitchFamily="18"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204" y="2201555"/>
            <a:ext cx="2337818" cy="2803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424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120139"/>
            <a:ext cx="9141714" cy="906017"/>
          </a:xfrm>
          <a:prstGeom prst="rect">
            <a:avLst/>
          </a:prstGeom>
        </p:spPr>
      </p:pic>
      <p:sp>
        <p:nvSpPr>
          <p:cNvPr id="3" name="object 3"/>
          <p:cNvSpPr txBox="1">
            <a:spLocks noGrp="1"/>
          </p:cNvSpPr>
          <p:nvPr>
            <p:ph type="title"/>
          </p:nvPr>
        </p:nvSpPr>
        <p:spPr>
          <a:xfrm>
            <a:off x="5199819" y="1223382"/>
            <a:ext cx="3932808" cy="629018"/>
          </a:xfrm>
          <a:prstGeom prst="rect">
            <a:avLst/>
          </a:prstGeom>
        </p:spPr>
        <p:txBody>
          <a:bodyPr vert="horz" wrap="square" lIns="0" tIns="13335" rIns="0" bIns="0" rtlCol="0">
            <a:spAutoFit/>
          </a:bodyPr>
          <a:lstStyle/>
          <a:p>
            <a:pPr marL="12700">
              <a:lnSpc>
                <a:spcPct val="100000"/>
              </a:lnSpc>
              <a:spcBef>
                <a:spcPts val="105"/>
              </a:spcBef>
            </a:pPr>
            <a:r>
              <a:rPr b="0" spc="-5" dirty="0" smtClean="0">
                <a:solidFill>
                  <a:srgbClr val="000000"/>
                </a:solidFill>
                <a:latin typeface="Constantia"/>
                <a:cs typeface="Constantia"/>
              </a:rPr>
              <a:t>School</a:t>
            </a:r>
            <a:r>
              <a:rPr b="0" spc="-135" dirty="0" smtClean="0">
                <a:solidFill>
                  <a:srgbClr val="000000"/>
                </a:solidFill>
                <a:latin typeface="Constantia"/>
                <a:cs typeface="Constantia"/>
              </a:rPr>
              <a:t> </a:t>
            </a:r>
            <a:r>
              <a:rPr b="0" spc="-5" dirty="0">
                <a:solidFill>
                  <a:srgbClr val="000000"/>
                </a:solidFill>
                <a:latin typeface="Constantia"/>
                <a:cs typeface="Constantia"/>
              </a:rPr>
              <a:t>Timings</a:t>
            </a:r>
            <a:endParaRPr dirty="0">
              <a:latin typeface="Constantia"/>
              <a:cs typeface="Constantia"/>
            </a:endParaRPr>
          </a:p>
        </p:txBody>
      </p:sp>
      <p:pic>
        <p:nvPicPr>
          <p:cNvPr id="4" name="object 4"/>
          <p:cNvPicPr/>
          <p:nvPr/>
        </p:nvPicPr>
        <p:blipFill>
          <a:blip r:embed="rId3" cstate="print"/>
          <a:stretch>
            <a:fillRect/>
          </a:stretch>
        </p:blipFill>
        <p:spPr>
          <a:xfrm>
            <a:off x="7144511" y="0"/>
            <a:ext cx="1284731" cy="880872"/>
          </a:xfrm>
          <a:prstGeom prst="rect">
            <a:avLst/>
          </a:prstGeom>
        </p:spPr>
      </p:pic>
      <p:grpSp>
        <p:nvGrpSpPr>
          <p:cNvPr id="5" name="object 5"/>
          <p:cNvGrpSpPr/>
          <p:nvPr/>
        </p:nvGrpSpPr>
        <p:grpSpPr>
          <a:xfrm>
            <a:off x="451104" y="22859"/>
            <a:ext cx="1513840" cy="1513840"/>
            <a:chOff x="451104" y="22859"/>
            <a:chExt cx="1513840" cy="1513840"/>
          </a:xfrm>
        </p:grpSpPr>
        <p:pic>
          <p:nvPicPr>
            <p:cNvPr id="6" name="object 6"/>
            <p:cNvPicPr/>
            <p:nvPr/>
          </p:nvPicPr>
          <p:blipFill>
            <a:blip r:embed="rId4" cstate="print"/>
            <a:stretch>
              <a:fillRect/>
            </a:stretch>
          </p:blipFill>
          <p:spPr>
            <a:xfrm>
              <a:off x="451104" y="22859"/>
              <a:ext cx="1513458" cy="1513458"/>
            </a:xfrm>
            <a:prstGeom prst="rect">
              <a:avLst/>
            </a:prstGeom>
          </p:spPr>
        </p:pic>
        <p:pic>
          <p:nvPicPr>
            <p:cNvPr id="7" name="object 7"/>
            <p:cNvPicPr/>
            <p:nvPr/>
          </p:nvPicPr>
          <p:blipFill>
            <a:blip r:embed="rId5" cstate="print"/>
            <a:stretch>
              <a:fillRect/>
            </a:stretch>
          </p:blipFill>
          <p:spPr>
            <a:xfrm>
              <a:off x="643128" y="214883"/>
              <a:ext cx="1142999" cy="1142999"/>
            </a:xfrm>
            <a:prstGeom prst="rect">
              <a:avLst/>
            </a:prstGeom>
          </p:spPr>
        </p:pic>
      </p:grpSp>
      <p:sp>
        <p:nvSpPr>
          <p:cNvPr id="8" name="object 8"/>
          <p:cNvSpPr txBox="1"/>
          <p:nvPr/>
        </p:nvSpPr>
        <p:spPr>
          <a:xfrm>
            <a:off x="221691" y="2013965"/>
            <a:ext cx="8435340" cy="3793346"/>
          </a:xfrm>
          <a:prstGeom prst="rect">
            <a:avLst/>
          </a:prstGeom>
        </p:spPr>
        <p:txBody>
          <a:bodyPr vert="horz" wrap="square" lIns="0" tIns="12700" rIns="0" bIns="0" rtlCol="0">
            <a:spAutoFit/>
          </a:bodyPr>
          <a:lstStyle/>
          <a:p>
            <a:pPr marL="12700">
              <a:lnSpc>
                <a:spcPct val="100000"/>
              </a:lnSpc>
              <a:spcBef>
                <a:spcPts val="100"/>
              </a:spcBef>
            </a:pPr>
            <a:endParaRPr lang="en-US" sz="2400" b="1" spc="-10" dirty="0" smtClean="0">
              <a:latin typeface="Constantia"/>
              <a:cs typeface="Constantia"/>
            </a:endParaRPr>
          </a:p>
          <a:p>
            <a:pPr marL="12700">
              <a:lnSpc>
                <a:spcPct val="100000"/>
              </a:lnSpc>
              <a:spcBef>
                <a:spcPts val="100"/>
              </a:spcBef>
            </a:pPr>
            <a:r>
              <a:rPr sz="2400" b="1" spc="-10" dirty="0" smtClean="0">
                <a:latin typeface="Constantia"/>
                <a:cs typeface="Constantia"/>
              </a:rPr>
              <a:t>Grade</a:t>
            </a:r>
            <a:r>
              <a:rPr sz="2400" b="1" spc="-90" dirty="0" smtClean="0">
                <a:latin typeface="Constantia"/>
                <a:cs typeface="Constantia"/>
              </a:rPr>
              <a:t> </a:t>
            </a:r>
            <a:r>
              <a:rPr sz="2400" b="1" dirty="0">
                <a:latin typeface="Constantia"/>
                <a:cs typeface="Constantia"/>
              </a:rPr>
              <a:t>I</a:t>
            </a:r>
            <a:r>
              <a:rPr sz="2400" b="1" spc="-45" dirty="0">
                <a:latin typeface="Constantia"/>
                <a:cs typeface="Constantia"/>
              </a:rPr>
              <a:t> </a:t>
            </a:r>
            <a:r>
              <a:rPr sz="2400" b="1" spc="-20" dirty="0">
                <a:latin typeface="Constantia"/>
                <a:cs typeface="Constantia"/>
              </a:rPr>
              <a:t>to</a:t>
            </a:r>
            <a:r>
              <a:rPr sz="2400" b="1" spc="-80" dirty="0">
                <a:latin typeface="Constantia"/>
                <a:cs typeface="Constantia"/>
              </a:rPr>
              <a:t> </a:t>
            </a:r>
            <a:r>
              <a:rPr sz="2400" b="1" dirty="0" smtClean="0">
                <a:latin typeface="Constantia"/>
                <a:cs typeface="Constantia"/>
              </a:rPr>
              <a:t>X</a:t>
            </a:r>
            <a:r>
              <a:rPr lang="en-US" sz="2400" b="1" dirty="0" smtClean="0">
                <a:latin typeface="Constantia"/>
                <a:cs typeface="Constantia"/>
              </a:rPr>
              <a:t> :- Regular School Time :- </a:t>
            </a:r>
            <a:r>
              <a:rPr lang="en-US" sz="2400" b="1" dirty="0" smtClean="0">
                <a:solidFill>
                  <a:srgbClr val="C00000"/>
                </a:solidFill>
                <a:latin typeface="Constantia"/>
                <a:cs typeface="Constantia"/>
              </a:rPr>
              <a:t>8:30 a.m. to 2:30 p.m.</a:t>
            </a:r>
          </a:p>
          <a:p>
            <a:pPr marL="12700">
              <a:lnSpc>
                <a:spcPct val="100000"/>
              </a:lnSpc>
              <a:spcBef>
                <a:spcPts val="100"/>
              </a:spcBef>
            </a:pPr>
            <a:endParaRPr lang="en-US" sz="2400" b="1" dirty="0" smtClean="0">
              <a:latin typeface="Constantia"/>
              <a:cs typeface="Constantia"/>
            </a:endParaRPr>
          </a:p>
          <a:p>
            <a:pPr marL="241300" indent="-228600">
              <a:lnSpc>
                <a:spcPct val="100000"/>
              </a:lnSpc>
              <a:spcBef>
                <a:spcPts val="1560"/>
              </a:spcBef>
              <a:buSzPct val="94444"/>
              <a:buFont typeface="Wingdings"/>
              <a:buChar char=""/>
              <a:tabLst>
                <a:tab pos="241300" algn="l"/>
              </a:tabLst>
            </a:pPr>
            <a:r>
              <a:rPr lang="en-US" sz="2200" b="1" dirty="0" smtClean="0">
                <a:solidFill>
                  <a:srgbClr val="002060"/>
                </a:solidFill>
                <a:latin typeface="Constantia"/>
                <a:cs typeface="Constantia"/>
              </a:rPr>
              <a:t>Time</a:t>
            </a:r>
            <a:r>
              <a:rPr lang="en-US" sz="2200" b="1" spc="-85" dirty="0" smtClean="0">
                <a:solidFill>
                  <a:srgbClr val="002060"/>
                </a:solidFill>
                <a:latin typeface="Constantia"/>
                <a:cs typeface="Constantia"/>
              </a:rPr>
              <a:t> </a:t>
            </a:r>
            <a:r>
              <a:rPr lang="en-US" sz="2200" b="1" spc="-15" dirty="0">
                <a:solidFill>
                  <a:srgbClr val="002060"/>
                </a:solidFill>
                <a:latin typeface="Constantia"/>
                <a:cs typeface="Constantia"/>
              </a:rPr>
              <a:t>to</a:t>
            </a:r>
            <a:r>
              <a:rPr lang="en-US" sz="2200" b="1" spc="-50" dirty="0">
                <a:solidFill>
                  <a:srgbClr val="002060"/>
                </a:solidFill>
                <a:latin typeface="Constantia"/>
                <a:cs typeface="Constantia"/>
              </a:rPr>
              <a:t> </a:t>
            </a:r>
            <a:r>
              <a:rPr lang="en-US" sz="2200" b="1" spc="-10" dirty="0">
                <a:solidFill>
                  <a:srgbClr val="002060"/>
                </a:solidFill>
                <a:latin typeface="Constantia"/>
                <a:cs typeface="Constantia"/>
              </a:rPr>
              <a:t>meet</a:t>
            </a:r>
            <a:r>
              <a:rPr lang="en-US" sz="2200" b="1" spc="-25" dirty="0">
                <a:solidFill>
                  <a:srgbClr val="002060"/>
                </a:solidFill>
                <a:latin typeface="Constantia"/>
                <a:cs typeface="Constantia"/>
              </a:rPr>
              <a:t> </a:t>
            </a:r>
            <a:r>
              <a:rPr lang="en-US" sz="2200" b="1" dirty="0">
                <a:solidFill>
                  <a:srgbClr val="002060"/>
                </a:solidFill>
                <a:latin typeface="Constantia"/>
                <a:cs typeface="Constantia"/>
              </a:rPr>
              <a:t>Principal</a:t>
            </a:r>
            <a:r>
              <a:rPr lang="en-US" sz="2200" b="1" spc="-20" dirty="0">
                <a:solidFill>
                  <a:srgbClr val="002060"/>
                </a:solidFill>
                <a:latin typeface="Constantia"/>
                <a:cs typeface="Constantia"/>
              </a:rPr>
              <a:t> </a:t>
            </a:r>
            <a:r>
              <a:rPr lang="en-US" sz="2200" b="1" spc="-10" dirty="0">
                <a:solidFill>
                  <a:srgbClr val="002060"/>
                </a:solidFill>
                <a:latin typeface="Constantia"/>
                <a:cs typeface="Constantia"/>
              </a:rPr>
              <a:t>:-</a:t>
            </a:r>
            <a:r>
              <a:rPr lang="en-US" sz="2200" b="1" dirty="0">
                <a:solidFill>
                  <a:srgbClr val="002060"/>
                </a:solidFill>
                <a:latin typeface="Constantia"/>
                <a:cs typeface="Constantia"/>
              </a:rPr>
              <a:t> </a:t>
            </a:r>
            <a:r>
              <a:rPr lang="en-US" sz="2200" b="1" dirty="0" smtClean="0">
                <a:solidFill>
                  <a:srgbClr val="002060"/>
                </a:solidFill>
                <a:latin typeface="Constantia"/>
                <a:cs typeface="Constantia"/>
              </a:rPr>
              <a:t>   		</a:t>
            </a:r>
            <a:r>
              <a:rPr lang="en-US" sz="2200" b="1" u="sng" dirty="0" smtClean="0">
                <a:solidFill>
                  <a:srgbClr val="C00000"/>
                </a:solidFill>
                <a:latin typeface="Times New Roman"/>
                <a:cs typeface="Times New Roman"/>
              </a:rPr>
              <a:t>09:00</a:t>
            </a:r>
            <a:r>
              <a:rPr lang="en-US" sz="2200" b="1" u="sng" spc="-35" dirty="0" smtClean="0">
                <a:solidFill>
                  <a:srgbClr val="C00000"/>
                </a:solidFill>
                <a:latin typeface="Times New Roman"/>
                <a:cs typeface="Times New Roman"/>
              </a:rPr>
              <a:t> </a:t>
            </a:r>
            <a:r>
              <a:rPr lang="en-US" sz="2200" b="1" u="sng" spc="-20" dirty="0">
                <a:solidFill>
                  <a:srgbClr val="C00000"/>
                </a:solidFill>
                <a:latin typeface="Times New Roman"/>
                <a:cs typeface="Times New Roman"/>
              </a:rPr>
              <a:t>a.m.</a:t>
            </a:r>
            <a:r>
              <a:rPr lang="en-US" sz="2200" b="1" u="sng" spc="60" dirty="0">
                <a:solidFill>
                  <a:srgbClr val="C00000"/>
                </a:solidFill>
                <a:latin typeface="Times New Roman"/>
                <a:cs typeface="Times New Roman"/>
              </a:rPr>
              <a:t> </a:t>
            </a:r>
            <a:r>
              <a:rPr lang="en-US" sz="2200" b="1" u="sng" dirty="0">
                <a:solidFill>
                  <a:srgbClr val="C00000"/>
                </a:solidFill>
                <a:latin typeface="Times New Roman"/>
                <a:cs typeface="Times New Roman"/>
              </a:rPr>
              <a:t>to</a:t>
            </a:r>
            <a:r>
              <a:rPr lang="en-US" sz="2200" b="1" u="sng" spc="-15" dirty="0">
                <a:solidFill>
                  <a:srgbClr val="C00000"/>
                </a:solidFill>
                <a:latin typeface="Times New Roman"/>
                <a:cs typeface="Times New Roman"/>
              </a:rPr>
              <a:t> </a:t>
            </a:r>
            <a:r>
              <a:rPr lang="en-US" sz="2200" b="1" u="sng" spc="5" dirty="0">
                <a:solidFill>
                  <a:srgbClr val="C00000"/>
                </a:solidFill>
                <a:latin typeface="Times New Roman"/>
                <a:cs typeface="Times New Roman"/>
              </a:rPr>
              <a:t>03:30</a:t>
            </a:r>
            <a:r>
              <a:rPr lang="en-US" sz="2200" b="1" u="sng" spc="-30" dirty="0">
                <a:solidFill>
                  <a:srgbClr val="C00000"/>
                </a:solidFill>
                <a:latin typeface="Times New Roman"/>
                <a:cs typeface="Times New Roman"/>
              </a:rPr>
              <a:t> </a:t>
            </a:r>
            <a:r>
              <a:rPr lang="en-US" sz="2200" b="1" u="sng" spc="-20" dirty="0" smtClean="0">
                <a:solidFill>
                  <a:srgbClr val="C00000"/>
                </a:solidFill>
                <a:latin typeface="Times New Roman"/>
                <a:cs typeface="Times New Roman"/>
              </a:rPr>
              <a:t>p.m.</a:t>
            </a:r>
            <a:r>
              <a:rPr lang="en-US" sz="2200" b="1" u="sng" spc="-20" dirty="0" smtClean="0">
                <a:solidFill>
                  <a:srgbClr val="002060"/>
                </a:solidFill>
                <a:latin typeface="Times New Roman"/>
                <a:cs typeface="Times New Roman"/>
              </a:rPr>
              <a:t> </a:t>
            </a:r>
            <a:r>
              <a:rPr lang="en-US" sz="2200" b="1" spc="-10" dirty="0" smtClean="0">
                <a:solidFill>
                  <a:srgbClr val="002060"/>
                </a:solidFill>
                <a:latin typeface="Times New Roman"/>
                <a:cs typeface="Times New Roman"/>
              </a:rPr>
              <a:t>(With</a:t>
            </a:r>
            <a:r>
              <a:rPr lang="en-US" sz="2200" b="1" spc="15" dirty="0" smtClean="0">
                <a:solidFill>
                  <a:srgbClr val="002060"/>
                </a:solidFill>
                <a:latin typeface="Times New Roman"/>
                <a:cs typeface="Times New Roman"/>
              </a:rPr>
              <a:t> </a:t>
            </a:r>
            <a:r>
              <a:rPr lang="en-US" sz="2200" b="1" spc="-10" dirty="0">
                <a:solidFill>
                  <a:srgbClr val="002060"/>
                </a:solidFill>
                <a:latin typeface="Times New Roman"/>
                <a:cs typeface="Times New Roman"/>
              </a:rPr>
              <a:t>prior</a:t>
            </a:r>
            <a:r>
              <a:rPr lang="en-US" sz="2200" b="1" spc="-5" dirty="0">
                <a:solidFill>
                  <a:srgbClr val="002060"/>
                </a:solidFill>
                <a:latin typeface="Times New Roman"/>
                <a:cs typeface="Times New Roman"/>
              </a:rPr>
              <a:t> </a:t>
            </a:r>
            <a:r>
              <a:rPr lang="en-US" sz="2200" b="1" spc="-15" dirty="0" smtClean="0">
                <a:solidFill>
                  <a:srgbClr val="002060"/>
                </a:solidFill>
                <a:latin typeface="Times New Roman"/>
                <a:cs typeface="Times New Roman"/>
              </a:rPr>
              <a:t>appointment only)</a:t>
            </a:r>
          </a:p>
          <a:p>
            <a:pPr marL="12700">
              <a:lnSpc>
                <a:spcPct val="100000"/>
              </a:lnSpc>
              <a:spcBef>
                <a:spcPts val="1560"/>
              </a:spcBef>
              <a:buSzPct val="94444"/>
              <a:tabLst>
                <a:tab pos="241300" algn="l"/>
              </a:tabLst>
            </a:pPr>
            <a:endParaRPr lang="en-US" sz="2200" b="1" spc="-15" dirty="0" smtClean="0">
              <a:solidFill>
                <a:srgbClr val="002060"/>
              </a:solidFill>
              <a:latin typeface="Times New Roman"/>
              <a:cs typeface="Times New Roman"/>
            </a:endParaRPr>
          </a:p>
          <a:p>
            <a:pPr marL="241300" indent="-228600">
              <a:spcBef>
                <a:spcPts val="1560"/>
              </a:spcBef>
              <a:buSzPct val="94444"/>
              <a:buFont typeface="Wingdings"/>
              <a:buChar char=""/>
              <a:tabLst>
                <a:tab pos="241300" algn="l"/>
              </a:tabLst>
            </a:pPr>
            <a:r>
              <a:rPr lang="en-US" sz="2200" b="1" dirty="0" smtClean="0">
                <a:solidFill>
                  <a:srgbClr val="002060"/>
                </a:solidFill>
                <a:latin typeface="Constantia"/>
                <a:cs typeface="Constantia"/>
              </a:rPr>
              <a:t>Time</a:t>
            </a:r>
            <a:r>
              <a:rPr lang="en-US" sz="2200" b="1" spc="-85" dirty="0" smtClean="0">
                <a:solidFill>
                  <a:srgbClr val="002060"/>
                </a:solidFill>
                <a:latin typeface="Constantia"/>
                <a:cs typeface="Constantia"/>
              </a:rPr>
              <a:t> </a:t>
            </a:r>
            <a:r>
              <a:rPr lang="en-US" sz="2200" b="1" spc="-15" dirty="0">
                <a:solidFill>
                  <a:srgbClr val="002060"/>
                </a:solidFill>
                <a:latin typeface="Constantia"/>
                <a:cs typeface="Constantia"/>
              </a:rPr>
              <a:t>to</a:t>
            </a:r>
            <a:r>
              <a:rPr lang="en-US" sz="2200" b="1" spc="-50" dirty="0">
                <a:solidFill>
                  <a:srgbClr val="002060"/>
                </a:solidFill>
                <a:latin typeface="Constantia"/>
                <a:cs typeface="Constantia"/>
              </a:rPr>
              <a:t> </a:t>
            </a:r>
            <a:r>
              <a:rPr lang="en-US" sz="2200" b="1" spc="-10" dirty="0">
                <a:solidFill>
                  <a:srgbClr val="002060"/>
                </a:solidFill>
                <a:latin typeface="Constantia"/>
                <a:cs typeface="Constantia"/>
              </a:rPr>
              <a:t>meet</a:t>
            </a:r>
            <a:r>
              <a:rPr lang="en-US" sz="2200" b="1" spc="-25" dirty="0">
                <a:solidFill>
                  <a:srgbClr val="002060"/>
                </a:solidFill>
                <a:latin typeface="Constantia"/>
                <a:cs typeface="Constantia"/>
              </a:rPr>
              <a:t> Academic </a:t>
            </a:r>
            <a:r>
              <a:rPr lang="en-US" sz="2200" b="1" spc="-25" dirty="0" smtClean="0">
                <a:solidFill>
                  <a:srgbClr val="002060"/>
                </a:solidFill>
                <a:latin typeface="Constantia"/>
                <a:cs typeface="Constantia"/>
              </a:rPr>
              <a:t>Coordinators</a:t>
            </a:r>
            <a:r>
              <a:rPr lang="en-US" sz="2200" b="1" spc="-20" dirty="0" smtClean="0">
                <a:solidFill>
                  <a:srgbClr val="002060"/>
                </a:solidFill>
                <a:latin typeface="Constantia"/>
                <a:cs typeface="Constantia"/>
              </a:rPr>
              <a:t> </a:t>
            </a:r>
            <a:r>
              <a:rPr lang="en-US" sz="2200" b="1" spc="-10" dirty="0">
                <a:solidFill>
                  <a:srgbClr val="002060"/>
                </a:solidFill>
                <a:latin typeface="Constantia"/>
                <a:cs typeface="Constantia"/>
              </a:rPr>
              <a:t>:-</a:t>
            </a:r>
            <a:r>
              <a:rPr lang="en-US" sz="2200" b="1" dirty="0">
                <a:solidFill>
                  <a:srgbClr val="002060"/>
                </a:solidFill>
                <a:latin typeface="Constantia"/>
                <a:cs typeface="Constantia"/>
              </a:rPr>
              <a:t> </a:t>
            </a:r>
            <a:r>
              <a:rPr lang="en-US" sz="2200" b="1" dirty="0" smtClean="0">
                <a:solidFill>
                  <a:srgbClr val="002060"/>
                </a:solidFill>
                <a:latin typeface="Constantia"/>
                <a:cs typeface="Constantia"/>
              </a:rPr>
              <a:t>	</a:t>
            </a:r>
            <a:r>
              <a:rPr lang="en-US" sz="2200" b="1" u="sng" dirty="0" smtClean="0">
                <a:solidFill>
                  <a:srgbClr val="C00000"/>
                </a:solidFill>
                <a:latin typeface="Times New Roman"/>
                <a:cs typeface="Times New Roman"/>
              </a:rPr>
              <a:t>02:30</a:t>
            </a:r>
            <a:r>
              <a:rPr lang="en-US" sz="2200" b="1" u="sng" spc="-35" dirty="0" smtClean="0">
                <a:solidFill>
                  <a:srgbClr val="C00000"/>
                </a:solidFill>
                <a:latin typeface="Times New Roman"/>
                <a:cs typeface="Times New Roman"/>
              </a:rPr>
              <a:t> </a:t>
            </a:r>
            <a:r>
              <a:rPr lang="en-US" sz="2200" b="1" u="sng" spc="-20" dirty="0">
                <a:solidFill>
                  <a:srgbClr val="C00000"/>
                </a:solidFill>
                <a:latin typeface="Times New Roman"/>
                <a:cs typeface="Times New Roman"/>
              </a:rPr>
              <a:t>p.m.</a:t>
            </a:r>
            <a:r>
              <a:rPr lang="en-US" sz="2200" b="1" u="sng" spc="50" dirty="0">
                <a:solidFill>
                  <a:srgbClr val="C00000"/>
                </a:solidFill>
                <a:latin typeface="Times New Roman"/>
                <a:cs typeface="Times New Roman"/>
              </a:rPr>
              <a:t> </a:t>
            </a:r>
            <a:r>
              <a:rPr lang="en-US" sz="2200" b="1" u="sng" dirty="0" smtClean="0">
                <a:solidFill>
                  <a:srgbClr val="C00000"/>
                </a:solidFill>
                <a:latin typeface="Times New Roman"/>
                <a:cs typeface="Times New Roman"/>
              </a:rPr>
              <a:t>to</a:t>
            </a:r>
            <a:r>
              <a:rPr lang="en-US" sz="2200" b="1" u="sng" spc="-15" dirty="0" smtClean="0">
                <a:solidFill>
                  <a:srgbClr val="C00000"/>
                </a:solidFill>
                <a:latin typeface="Times New Roman"/>
                <a:cs typeface="Times New Roman"/>
              </a:rPr>
              <a:t> </a:t>
            </a:r>
            <a:r>
              <a:rPr lang="en-US" sz="2200" b="1" u="sng" spc="5" dirty="0">
                <a:solidFill>
                  <a:srgbClr val="C00000"/>
                </a:solidFill>
                <a:latin typeface="Times New Roman"/>
                <a:cs typeface="Times New Roman"/>
              </a:rPr>
              <a:t>03:30</a:t>
            </a:r>
            <a:r>
              <a:rPr lang="en-US" sz="2200" b="1" u="sng" spc="-30" dirty="0">
                <a:solidFill>
                  <a:srgbClr val="C00000"/>
                </a:solidFill>
                <a:latin typeface="Times New Roman"/>
                <a:cs typeface="Times New Roman"/>
              </a:rPr>
              <a:t> </a:t>
            </a:r>
            <a:r>
              <a:rPr lang="en-US" sz="2200" b="1" u="sng" spc="-20" dirty="0">
                <a:solidFill>
                  <a:srgbClr val="C00000"/>
                </a:solidFill>
                <a:latin typeface="Times New Roman"/>
                <a:cs typeface="Times New Roman"/>
              </a:rPr>
              <a:t>p.m.</a:t>
            </a:r>
            <a:endParaRPr lang="en-US" sz="2200" u="sng" dirty="0">
              <a:solidFill>
                <a:srgbClr val="C00000"/>
              </a:solidFill>
              <a:latin typeface="Times New Roman"/>
              <a:cs typeface="Times New Roman"/>
            </a:endParaRPr>
          </a:p>
          <a:p>
            <a:pPr marL="194945" indent="-182880">
              <a:lnSpc>
                <a:spcPct val="100000"/>
              </a:lnSpc>
              <a:spcBef>
                <a:spcPts val="5"/>
              </a:spcBef>
              <a:buSzPct val="94444"/>
              <a:buFont typeface="Wingdings"/>
              <a:buChar char=""/>
              <a:tabLst>
                <a:tab pos="195580" algn="l"/>
              </a:tabLst>
            </a:pPr>
            <a:r>
              <a:rPr lang="en-US" sz="2200" b="1" dirty="0" smtClean="0">
                <a:solidFill>
                  <a:srgbClr val="002060"/>
                </a:solidFill>
                <a:latin typeface="Constantia"/>
                <a:cs typeface="Constantia"/>
              </a:rPr>
              <a:t>Time</a:t>
            </a:r>
            <a:r>
              <a:rPr lang="en-US" sz="2200" b="1" spc="-90" dirty="0" smtClean="0">
                <a:solidFill>
                  <a:srgbClr val="002060"/>
                </a:solidFill>
                <a:latin typeface="Constantia"/>
                <a:cs typeface="Constantia"/>
              </a:rPr>
              <a:t> </a:t>
            </a:r>
            <a:r>
              <a:rPr lang="en-US" sz="2200" b="1" spc="-15" dirty="0">
                <a:solidFill>
                  <a:srgbClr val="002060"/>
                </a:solidFill>
                <a:latin typeface="Constantia"/>
                <a:cs typeface="Constantia"/>
              </a:rPr>
              <a:t>to</a:t>
            </a:r>
            <a:r>
              <a:rPr lang="en-US" sz="2200" b="1" spc="-50" dirty="0">
                <a:solidFill>
                  <a:srgbClr val="002060"/>
                </a:solidFill>
                <a:latin typeface="Constantia"/>
                <a:cs typeface="Constantia"/>
              </a:rPr>
              <a:t> </a:t>
            </a:r>
            <a:r>
              <a:rPr lang="en-US" sz="2200" b="1" spc="-10" dirty="0">
                <a:solidFill>
                  <a:srgbClr val="002060"/>
                </a:solidFill>
                <a:latin typeface="Constantia"/>
                <a:cs typeface="Constantia"/>
              </a:rPr>
              <a:t>meet</a:t>
            </a:r>
            <a:r>
              <a:rPr lang="en-US" sz="2200" b="1" spc="-60" dirty="0">
                <a:solidFill>
                  <a:srgbClr val="002060"/>
                </a:solidFill>
                <a:latin typeface="Constantia"/>
                <a:cs typeface="Constantia"/>
              </a:rPr>
              <a:t> </a:t>
            </a:r>
            <a:r>
              <a:rPr lang="en-US" sz="2200" b="1" spc="-5" dirty="0">
                <a:solidFill>
                  <a:srgbClr val="002060"/>
                </a:solidFill>
                <a:latin typeface="Constantia"/>
                <a:cs typeface="Constantia"/>
              </a:rPr>
              <a:t>Educators</a:t>
            </a:r>
            <a:r>
              <a:rPr lang="en-US" sz="2200" b="1" spc="-35" dirty="0">
                <a:solidFill>
                  <a:srgbClr val="002060"/>
                </a:solidFill>
                <a:latin typeface="Constantia"/>
                <a:cs typeface="Constantia"/>
              </a:rPr>
              <a:t> </a:t>
            </a:r>
            <a:r>
              <a:rPr lang="en-US" sz="2200" b="1" spc="-5" dirty="0">
                <a:solidFill>
                  <a:srgbClr val="002060"/>
                </a:solidFill>
                <a:latin typeface="Constantia"/>
                <a:cs typeface="Constantia"/>
              </a:rPr>
              <a:t>:-</a:t>
            </a:r>
            <a:r>
              <a:rPr lang="en-US" sz="2200" b="1" spc="-10" dirty="0">
                <a:solidFill>
                  <a:srgbClr val="002060"/>
                </a:solidFill>
                <a:latin typeface="Constantia"/>
                <a:cs typeface="Constantia"/>
              </a:rPr>
              <a:t> </a:t>
            </a:r>
            <a:r>
              <a:rPr lang="en-US" sz="2200" b="1" spc="-10" dirty="0" smtClean="0">
                <a:solidFill>
                  <a:srgbClr val="002060"/>
                </a:solidFill>
                <a:latin typeface="Constantia"/>
                <a:cs typeface="Constantia"/>
              </a:rPr>
              <a:t>			</a:t>
            </a:r>
            <a:r>
              <a:rPr lang="en-US" sz="2200" b="1" u="sng" dirty="0" smtClean="0">
                <a:solidFill>
                  <a:srgbClr val="C00000"/>
                </a:solidFill>
                <a:latin typeface="Times New Roman"/>
                <a:cs typeface="Times New Roman"/>
              </a:rPr>
              <a:t>02:30</a:t>
            </a:r>
            <a:r>
              <a:rPr lang="en-US" sz="2200" b="1" u="sng" spc="-35" dirty="0" smtClean="0">
                <a:solidFill>
                  <a:srgbClr val="C00000"/>
                </a:solidFill>
                <a:latin typeface="Times New Roman"/>
                <a:cs typeface="Times New Roman"/>
              </a:rPr>
              <a:t> </a:t>
            </a:r>
            <a:r>
              <a:rPr lang="en-US" sz="2200" b="1" u="sng" spc="-20" dirty="0">
                <a:solidFill>
                  <a:srgbClr val="C00000"/>
                </a:solidFill>
                <a:latin typeface="Times New Roman"/>
                <a:cs typeface="Times New Roman"/>
              </a:rPr>
              <a:t>p.m.</a:t>
            </a:r>
            <a:r>
              <a:rPr lang="en-US" sz="2200" b="1" u="sng" spc="50" dirty="0">
                <a:solidFill>
                  <a:srgbClr val="C00000"/>
                </a:solidFill>
                <a:latin typeface="Times New Roman"/>
                <a:cs typeface="Times New Roman"/>
              </a:rPr>
              <a:t> </a:t>
            </a:r>
            <a:r>
              <a:rPr lang="en-US" sz="2200" b="1" u="sng" dirty="0">
                <a:solidFill>
                  <a:srgbClr val="C00000"/>
                </a:solidFill>
                <a:latin typeface="Times New Roman"/>
                <a:cs typeface="Times New Roman"/>
              </a:rPr>
              <a:t>to</a:t>
            </a:r>
            <a:r>
              <a:rPr lang="en-US" sz="2200" b="1" u="sng" spc="-20" dirty="0">
                <a:solidFill>
                  <a:srgbClr val="C00000"/>
                </a:solidFill>
                <a:latin typeface="Times New Roman"/>
                <a:cs typeface="Times New Roman"/>
              </a:rPr>
              <a:t> </a:t>
            </a:r>
            <a:r>
              <a:rPr lang="en-US" sz="2200" b="1" u="sng" spc="5" dirty="0">
                <a:solidFill>
                  <a:srgbClr val="C00000"/>
                </a:solidFill>
                <a:latin typeface="Times New Roman"/>
                <a:cs typeface="Times New Roman"/>
              </a:rPr>
              <a:t>03:30</a:t>
            </a:r>
            <a:r>
              <a:rPr lang="en-US" sz="2200" b="1" u="sng" spc="-35" dirty="0">
                <a:solidFill>
                  <a:srgbClr val="C00000"/>
                </a:solidFill>
                <a:latin typeface="Times New Roman"/>
                <a:cs typeface="Times New Roman"/>
              </a:rPr>
              <a:t> </a:t>
            </a:r>
            <a:r>
              <a:rPr lang="en-US" sz="2200" b="1" u="sng" spc="-15" dirty="0">
                <a:solidFill>
                  <a:srgbClr val="C00000"/>
                </a:solidFill>
                <a:latin typeface="Times New Roman"/>
                <a:cs typeface="Times New Roman"/>
              </a:rPr>
              <a:t>p.m</a:t>
            </a:r>
            <a:r>
              <a:rPr lang="en-US" sz="2200" b="1" i="1" u="sng" spc="-15" dirty="0">
                <a:solidFill>
                  <a:srgbClr val="C00000"/>
                </a:solidFill>
                <a:latin typeface="Times New Roman"/>
                <a:cs typeface="Times New Roman"/>
              </a:rPr>
              <a:t>.</a:t>
            </a:r>
            <a:endParaRPr lang="en-US" sz="2200" u="sng" dirty="0">
              <a:solidFill>
                <a:srgbClr val="C00000"/>
              </a:solidFill>
              <a:latin typeface="Times New Roman"/>
              <a:cs typeface="Times New Roman"/>
            </a:endParaRPr>
          </a:p>
          <a:p>
            <a:pPr marL="194945" indent="-182245">
              <a:lnSpc>
                <a:spcPct val="100000"/>
              </a:lnSpc>
              <a:spcBef>
                <a:spcPts val="5"/>
              </a:spcBef>
              <a:buSzPct val="94444"/>
              <a:buFont typeface="Wingdings"/>
              <a:buChar char=""/>
              <a:tabLst>
                <a:tab pos="194945" algn="l"/>
              </a:tabLst>
            </a:pPr>
            <a:r>
              <a:rPr lang="en-US" sz="2200" b="1" dirty="0" smtClean="0">
                <a:solidFill>
                  <a:srgbClr val="002060"/>
                </a:solidFill>
                <a:latin typeface="Constantia"/>
                <a:cs typeface="Constantia"/>
              </a:rPr>
              <a:t>O</a:t>
            </a:r>
            <a:r>
              <a:rPr lang="en-US" sz="2200" b="1" spc="5" dirty="0" smtClean="0">
                <a:solidFill>
                  <a:srgbClr val="002060"/>
                </a:solidFill>
                <a:latin typeface="Constantia"/>
                <a:cs typeface="Constantia"/>
              </a:rPr>
              <a:t>f</a:t>
            </a:r>
            <a:r>
              <a:rPr lang="en-US" sz="2200" b="1" spc="55" dirty="0" smtClean="0">
                <a:solidFill>
                  <a:srgbClr val="002060"/>
                </a:solidFill>
                <a:latin typeface="Constantia"/>
                <a:cs typeface="Constantia"/>
              </a:rPr>
              <a:t>f</a:t>
            </a:r>
            <a:r>
              <a:rPr lang="en-US" sz="2200" b="1" dirty="0" smtClean="0">
                <a:solidFill>
                  <a:srgbClr val="002060"/>
                </a:solidFill>
                <a:latin typeface="Constantia"/>
                <a:cs typeface="Constantia"/>
              </a:rPr>
              <a:t>i</a:t>
            </a:r>
            <a:r>
              <a:rPr lang="en-US" sz="2200" b="1" spc="-55" dirty="0" smtClean="0">
                <a:solidFill>
                  <a:srgbClr val="002060"/>
                </a:solidFill>
                <a:latin typeface="Constantia"/>
                <a:cs typeface="Constantia"/>
              </a:rPr>
              <a:t>c</a:t>
            </a:r>
            <a:r>
              <a:rPr lang="en-US" sz="2200" b="1" dirty="0" smtClean="0">
                <a:solidFill>
                  <a:srgbClr val="002060"/>
                </a:solidFill>
                <a:latin typeface="Constantia"/>
                <a:cs typeface="Constantia"/>
              </a:rPr>
              <a:t>e</a:t>
            </a:r>
            <a:r>
              <a:rPr lang="en-US" sz="2200" b="1" spc="-105" dirty="0" smtClean="0">
                <a:solidFill>
                  <a:srgbClr val="002060"/>
                </a:solidFill>
                <a:latin typeface="Constantia"/>
                <a:cs typeface="Constantia"/>
              </a:rPr>
              <a:t> </a:t>
            </a:r>
            <a:r>
              <a:rPr lang="en-US" sz="2200" b="1" spc="5" dirty="0" smtClean="0">
                <a:solidFill>
                  <a:srgbClr val="002060"/>
                </a:solidFill>
                <a:latin typeface="Constantia"/>
                <a:cs typeface="Constantia"/>
              </a:rPr>
              <a:t>T</a:t>
            </a:r>
            <a:r>
              <a:rPr lang="en-US" sz="2200" b="1" dirty="0" smtClean="0">
                <a:solidFill>
                  <a:srgbClr val="002060"/>
                </a:solidFill>
                <a:latin typeface="Constantia"/>
                <a:cs typeface="Constantia"/>
              </a:rPr>
              <a:t>imings</a:t>
            </a:r>
            <a:r>
              <a:rPr lang="en-US" sz="2200" b="1" spc="-30" dirty="0" smtClean="0">
                <a:solidFill>
                  <a:srgbClr val="002060"/>
                </a:solidFill>
                <a:latin typeface="Constantia"/>
                <a:cs typeface="Constantia"/>
              </a:rPr>
              <a:t> </a:t>
            </a:r>
            <a:r>
              <a:rPr lang="en-US" sz="2200" b="1" spc="-10" dirty="0" smtClean="0">
                <a:solidFill>
                  <a:srgbClr val="002060"/>
                </a:solidFill>
                <a:latin typeface="Constantia"/>
                <a:cs typeface="Constantia"/>
              </a:rPr>
              <a:t>:</a:t>
            </a:r>
            <a:r>
              <a:rPr lang="en-US" sz="2200" b="1" dirty="0" smtClean="0">
                <a:solidFill>
                  <a:srgbClr val="002060"/>
                </a:solidFill>
                <a:latin typeface="Constantia"/>
                <a:cs typeface="Constantia"/>
              </a:rPr>
              <a:t>-</a:t>
            </a:r>
            <a:r>
              <a:rPr lang="en-US" sz="2200" b="1" spc="-5" dirty="0" smtClean="0">
                <a:solidFill>
                  <a:srgbClr val="002060"/>
                </a:solidFill>
                <a:latin typeface="Constantia"/>
                <a:cs typeface="Constantia"/>
              </a:rPr>
              <a:t> 				</a:t>
            </a:r>
            <a:r>
              <a:rPr lang="en-US" sz="2200" b="1" u="sng" spc="10" dirty="0" smtClean="0">
                <a:solidFill>
                  <a:srgbClr val="C00000"/>
                </a:solidFill>
                <a:latin typeface="Times New Roman"/>
                <a:cs typeface="Times New Roman"/>
              </a:rPr>
              <a:t>09</a:t>
            </a:r>
            <a:r>
              <a:rPr lang="en-US" sz="2200" b="1" u="sng" dirty="0" smtClean="0">
                <a:solidFill>
                  <a:srgbClr val="C00000"/>
                </a:solidFill>
                <a:latin typeface="Times New Roman"/>
                <a:cs typeface="Times New Roman"/>
              </a:rPr>
              <a:t>:</a:t>
            </a:r>
            <a:r>
              <a:rPr lang="en-US" sz="2200" b="1" u="sng" spc="10" dirty="0" smtClean="0">
                <a:solidFill>
                  <a:srgbClr val="C00000"/>
                </a:solidFill>
                <a:latin typeface="Times New Roman"/>
                <a:cs typeface="Times New Roman"/>
              </a:rPr>
              <a:t>0</a:t>
            </a:r>
            <a:r>
              <a:rPr lang="en-US" sz="2200" b="1" u="sng" dirty="0" smtClean="0">
                <a:solidFill>
                  <a:srgbClr val="C00000"/>
                </a:solidFill>
                <a:latin typeface="Times New Roman"/>
                <a:cs typeface="Times New Roman"/>
              </a:rPr>
              <a:t>0</a:t>
            </a:r>
            <a:r>
              <a:rPr lang="en-US" sz="2200" b="1" u="sng" spc="-35" dirty="0" smtClean="0">
                <a:solidFill>
                  <a:srgbClr val="C00000"/>
                </a:solidFill>
                <a:latin typeface="Times New Roman"/>
                <a:cs typeface="Times New Roman"/>
              </a:rPr>
              <a:t> </a:t>
            </a:r>
            <a:r>
              <a:rPr lang="en-US" sz="2200" b="1" u="sng" spc="-15" dirty="0" smtClean="0">
                <a:solidFill>
                  <a:srgbClr val="C00000"/>
                </a:solidFill>
                <a:latin typeface="Times New Roman"/>
                <a:cs typeface="Times New Roman"/>
              </a:rPr>
              <a:t>a</a:t>
            </a:r>
            <a:r>
              <a:rPr lang="en-US" sz="2200" b="1" u="sng" dirty="0" smtClean="0">
                <a:solidFill>
                  <a:srgbClr val="C00000"/>
                </a:solidFill>
                <a:latin typeface="Times New Roman"/>
                <a:cs typeface="Times New Roman"/>
              </a:rPr>
              <a:t>.</a:t>
            </a:r>
            <a:r>
              <a:rPr lang="en-US" sz="2200" b="1" u="sng" spc="-60" dirty="0" smtClean="0">
                <a:solidFill>
                  <a:srgbClr val="C00000"/>
                </a:solidFill>
                <a:latin typeface="Times New Roman"/>
                <a:cs typeface="Times New Roman"/>
              </a:rPr>
              <a:t>m</a:t>
            </a:r>
            <a:r>
              <a:rPr lang="en-US" sz="2200" b="1" u="sng" dirty="0" smtClean="0">
                <a:solidFill>
                  <a:srgbClr val="C00000"/>
                </a:solidFill>
                <a:latin typeface="Times New Roman"/>
                <a:cs typeface="Times New Roman"/>
              </a:rPr>
              <a:t>.</a:t>
            </a:r>
            <a:r>
              <a:rPr lang="en-US" sz="2200" b="1" u="sng" spc="55" dirty="0" smtClean="0">
                <a:solidFill>
                  <a:srgbClr val="C00000"/>
                </a:solidFill>
                <a:latin typeface="Times New Roman"/>
                <a:cs typeface="Times New Roman"/>
              </a:rPr>
              <a:t> </a:t>
            </a:r>
            <a:r>
              <a:rPr lang="en-US" sz="2200" b="1" u="sng" dirty="0" smtClean="0">
                <a:solidFill>
                  <a:srgbClr val="C00000"/>
                </a:solidFill>
                <a:latin typeface="Times New Roman"/>
                <a:cs typeface="Times New Roman"/>
              </a:rPr>
              <a:t>to</a:t>
            </a:r>
            <a:r>
              <a:rPr lang="en-US" sz="2200" b="1" u="sng" spc="-10" dirty="0" smtClean="0">
                <a:solidFill>
                  <a:srgbClr val="C00000"/>
                </a:solidFill>
                <a:latin typeface="Times New Roman"/>
                <a:cs typeface="Times New Roman"/>
              </a:rPr>
              <a:t> </a:t>
            </a:r>
            <a:r>
              <a:rPr lang="en-US" sz="2200" b="1" u="sng" spc="10" dirty="0" smtClean="0">
                <a:solidFill>
                  <a:srgbClr val="C00000"/>
                </a:solidFill>
                <a:latin typeface="Times New Roman"/>
                <a:cs typeface="Times New Roman"/>
              </a:rPr>
              <a:t>04</a:t>
            </a:r>
            <a:r>
              <a:rPr lang="en-US" sz="2200" b="1" u="sng" dirty="0" smtClean="0">
                <a:solidFill>
                  <a:srgbClr val="C00000"/>
                </a:solidFill>
                <a:latin typeface="Times New Roman"/>
                <a:cs typeface="Times New Roman"/>
              </a:rPr>
              <a:t>:</a:t>
            </a:r>
            <a:r>
              <a:rPr lang="en-US" sz="2200" b="1" u="sng" spc="10" dirty="0" smtClean="0">
                <a:solidFill>
                  <a:srgbClr val="C00000"/>
                </a:solidFill>
                <a:latin typeface="Times New Roman"/>
                <a:cs typeface="Times New Roman"/>
              </a:rPr>
              <a:t>0</a:t>
            </a:r>
            <a:r>
              <a:rPr lang="en-US" sz="2200" b="1" u="sng" dirty="0" smtClean="0">
                <a:solidFill>
                  <a:srgbClr val="C00000"/>
                </a:solidFill>
                <a:latin typeface="Times New Roman"/>
                <a:cs typeface="Times New Roman"/>
              </a:rPr>
              <a:t>0</a:t>
            </a:r>
            <a:r>
              <a:rPr lang="en-US" sz="2200" b="1" u="sng" spc="-35" dirty="0" smtClean="0">
                <a:solidFill>
                  <a:srgbClr val="C00000"/>
                </a:solidFill>
                <a:latin typeface="Times New Roman"/>
                <a:cs typeface="Times New Roman"/>
              </a:rPr>
              <a:t> </a:t>
            </a:r>
            <a:r>
              <a:rPr lang="en-US" sz="2200" b="1" u="sng" spc="-25" dirty="0" smtClean="0">
                <a:solidFill>
                  <a:srgbClr val="C00000"/>
                </a:solidFill>
                <a:latin typeface="Times New Roman"/>
                <a:cs typeface="Times New Roman"/>
              </a:rPr>
              <a:t>p</a:t>
            </a:r>
            <a:r>
              <a:rPr lang="en-US" sz="2200" b="1" u="sng" dirty="0" smtClean="0">
                <a:solidFill>
                  <a:srgbClr val="C00000"/>
                </a:solidFill>
                <a:latin typeface="Times New Roman"/>
                <a:cs typeface="Times New Roman"/>
              </a:rPr>
              <a:t>.</a:t>
            </a:r>
            <a:r>
              <a:rPr lang="en-US" sz="2200" b="1" u="sng" spc="-60" dirty="0" smtClean="0">
                <a:solidFill>
                  <a:srgbClr val="C00000"/>
                </a:solidFill>
                <a:latin typeface="Times New Roman"/>
                <a:cs typeface="Times New Roman"/>
              </a:rPr>
              <a:t>m</a:t>
            </a:r>
            <a:r>
              <a:rPr lang="en-US" sz="2200" b="1" u="sng" dirty="0" smtClean="0">
                <a:solidFill>
                  <a:srgbClr val="C00000"/>
                </a:solidFill>
                <a:latin typeface="Times New Roman"/>
                <a:cs typeface="Times New Roman"/>
              </a:rPr>
              <a:t>.</a:t>
            </a:r>
            <a:endParaRPr lang="en-US" sz="2200" u="sng" dirty="0">
              <a:solidFill>
                <a:srgbClr val="C00000"/>
              </a:solidFill>
              <a:latin typeface="Times New Roman"/>
              <a:cs typeface="Times New Roman"/>
            </a:endParaRPr>
          </a:p>
        </p:txBody>
      </p:sp>
      <p:grpSp>
        <p:nvGrpSpPr>
          <p:cNvPr id="9" name="object 9"/>
          <p:cNvGrpSpPr/>
          <p:nvPr/>
        </p:nvGrpSpPr>
        <p:grpSpPr>
          <a:xfrm>
            <a:off x="0" y="6050279"/>
            <a:ext cx="9144000" cy="807720"/>
            <a:chOff x="0" y="6050279"/>
            <a:chExt cx="9144000" cy="807720"/>
          </a:xfrm>
        </p:grpSpPr>
        <p:pic>
          <p:nvPicPr>
            <p:cNvPr id="10" name="object 10"/>
            <p:cNvPicPr/>
            <p:nvPr/>
          </p:nvPicPr>
          <p:blipFill>
            <a:blip r:embed="rId6" cstate="print"/>
            <a:stretch>
              <a:fillRect/>
            </a:stretch>
          </p:blipFill>
          <p:spPr>
            <a:xfrm>
              <a:off x="0" y="6050279"/>
              <a:ext cx="9143999" cy="329247"/>
            </a:xfrm>
            <a:prstGeom prst="rect">
              <a:avLst/>
            </a:prstGeom>
          </p:spPr>
        </p:pic>
        <p:sp>
          <p:nvSpPr>
            <p:cNvPr id="11" name="object 11"/>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2" name="object 12"/>
            <p:cNvPicPr/>
            <p:nvPr/>
          </p:nvPicPr>
          <p:blipFill>
            <a:blip r:embed="rId7" cstate="print"/>
            <a:stretch>
              <a:fillRect/>
            </a:stretch>
          </p:blipFill>
          <p:spPr>
            <a:xfrm>
              <a:off x="0" y="6214871"/>
              <a:ext cx="9143999" cy="643126"/>
            </a:xfrm>
            <a:prstGeom prst="rect">
              <a:avLst/>
            </a:prstGeom>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048499"/>
            <a:ext cx="9141714" cy="762774"/>
          </a:xfrm>
          <a:prstGeom prst="rect">
            <a:avLst/>
          </a:prstGeom>
        </p:spPr>
      </p:pic>
      <p:grpSp>
        <p:nvGrpSpPr>
          <p:cNvPr id="3" name="object 3"/>
          <p:cNvGrpSpPr/>
          <p:nvPr/>
        </p:nvGrpSpPr>
        <p:grpSpPr>
          <a:xfrm>
            <a:off x="0" y="6050279"/>
            <a:ext cx="9144000" cy="807720"/>
            <a:chOff x="0" y="6050279"/>
            <a:chExt cx="9144000" cy="807720"/>
          </a:xfrm>
        </p:grpSpPr>
        <p:pic>
          <p:nvPicPr>
            <p:cNvPr id="4" name="object 4"/>
            <p:cNvPicPr/>
            <p:nvPr/>
          </p:nvPicPr>
          <p:blipFill>
            <a:blip r:embed="rId3" cstate="print"/>
            <a:stretch>
              <a:fillRect/>
            </a:stretch>
          </p:blipFill>
          <p:spPr>
            <a:xfrm>
              <a:off x="0" y="6050279"/>
              <a:ext cx="9143999" cy="329247"/>
            </a:xfrm>
            <a:prstGeom prst="rect">
              <a:avLst/>
            </a:prstGeom>
          </p:spPr>
        </p:pic>
        <p:sp>
          <p:nvSpPr>
            <p:cNvPr id="5" name="object 5"/>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6" name="object 6"/>
            <p:cNvPicPr/>
            <p:nvPr/>
          </p:nvPicPr>
          <p:blipFill>
            <a:blip r:embed="rId4" cstate="print"/>
            <a:stretch>
              <a:fillRect/>
            </a:stretch>
          </p:blipFill>
          <p:spPr>
            <a:xfrm>
              <a:off x="0" y="6214871"/>
              <a:ext cx="9143999" cy="643126"/>
            </a:xfrm>
            <a:prstGeom prst="rect">
              <a:avLst/>
            </a:prstGeom>
          </p:spPr>
        </p:pic>
      </p:grpSp>
      <p:pic>
        <p:nvPicPr>
          <p:cNvPr id="7" name="object 7"/>
          <p:cNvPicPr/>
          <p:nvPr/>
        </p:nvPicPr>
        <p:blipFill>
          <a:blip r:embed="rId5" cstate="print"/>
          <a:stretch>
            <a:fillRect/>
          </a:stretch>
        </p:blipFill>
        <p:spPr>
          <a:xfrm>
            <a:off x="7144511" y="0"/>
            <a:ext cx="1284731" cy="880872"/>
          </a:xfrm>
          <a:prstGeom prst="rect">
            <a:avLst/>
          </a:prstGeom>
        </p:spPr>
      </p:pic>
      <p:grpSp>
        <p:nvGrpSpPr>
          <p:cNvPr id="8" name="object 8"/>
          <p:cNvGrpSpPr/>
          <p:nvPr/>
        </p:nvGrpSpPr>
        <p:grpSpPr>
          <a:xfrm>
            <a:off x="451104" y="22859"/>
            <a:ext cx="1513840" cy="1513840"/>
            <a:chOff x="451104" y="22859"/>
            <a:chExt cx="1513840" cy="1513840"/>
          </a:xfrm>
        </p:grpSpPr>
        <p:pic>
          <p:nvPicPr>
            <p:cNvPr id="9" name="object 9"/>
            <p:cNvPicPr/>
            <p:nvPr/>
          </p:nvPicPr>
          <p:blipFill>
            <a:blip r:embed="rId6" cstate="print"/>
            <a:stretch>
              <a:fillRect/>
            </a:stretch>
          </p:blipFill>
          <p:spPr>
            <a:xfrm>
              <a:off x="451104" y="22859"/>
              <a:ext cx="1513458" cy="1513458"/>
            </a:xfrm>
            <a:prstGeom prst="rect">
              <a:avLst/>
            </a:prstGeom>
          </p:spPr>
        </p:pic>
        <p:pic>
          <p:nvPicPr>
            <p:cNvPr id="10" name="object 10"/>
            <p:cNvPicPr/>
            <p:nvPr/>
          </p:nvPicPr>
          <p:blipFill>
            <a:blip r:embed="rId7" cstate="print"/>
            <a:stretch>
              <a:fillRect/>
            </a:stretch>
          </p:blipFill>
          <p:spPr>
            <a:xfrm>
              <a:off x="643128" y="214883"/>
              <a:ext cx="1142999" cy="1142999"/>
            </a:xfrm>
            <a:prstGeom prst="rect">
              <a:avLst/>
            </a:prstGeom>
          </p:spPr>
        </p:pic>
      </p:grpSp>
      <p:sp>
        <p:nvSpPr>
          <p:cNvPr id="11" name="object 11"/>
          <p:cNvSpPr txBox="1">
            <a:spLocks noGrp="1"/>
          </p:cNvSpPr>
          <p:nvPr>
            <p:ph type="title"/>
          </p:nvPr>
        </p:nvSpPr>
        <p:spPr>
          <a:xfrm>
            <a:off x="2971800" y="1082167"/>
            <a:ext cx="6093713" cy="504625"/>
          </a:xfrm>
          <a:prstGeom prst="rect">
            <a:avLst/>
          </a:prstGeom>
        </p:spPr>
        <p:txBody>
          <a:bodyPr vert="horz" wrap="square" lIns="0" tIns="12065" rIns="0" bIns="0" rtlCol="0">
            <a:spAutoFit/>
          </a:bodyPr>
          <a:lstStyle/>
          <a:p>
            <a:pPr marL="12700">
              <a:lnSpc>
                <a:spcPct val="100000"/>
              </a:lnSpc>
              <a:spcBef>
                <a:spcPts val="95"/>
              </a:spcBef>
            </a:pPr>
            <a:r>
              <a:rPr sz="3200" spc="-20" dirty="0">
                <a:solidFill>
                  <a:srgbClr val="000000"/>
                </a:solidFill>
              </a:rPr>
              <a:t>Center</a:t>
            </a:r>
            <a:r>
              <a:rPr sz="3200" spc="-100" dirty="0">
                <a:solidFill>
                  <a:srgbClr val="000000"/>
                </a:solidFill>
              </a:rPr>
              <a:t> </a:t>
            </a:r>
            <a:r>
              <a:rPr sz="3200" spc="-40" dirty="0">
                <a:solidFill>
                  <a:srgbClr val="000000"/>
                </a:solidFill>
              </a:rPr>
              <a:t>For</a:t>
            </a:r>
            <a:r>
              <a:rPr sz="3200" spc="-105" dirty="0">
                <a:solidFill>
                  <a:srgbClr val="000000"/>
                </a:solidFill>
              </a:rPr>
              <a:t> </a:t>
            </a:r>
            <a:r>
              <a:rPr sz="3200" spc="-25" dirty="0">
                <a:solidFill>
                  <a:srgbClr val="000000"/>
                </a:solidFill>
              </a:rPr>
              <a:t>Excellence</a:t>
            </a:r>
            <a:r>
              <a:rPr sz="3200" spc="-20" dirty="0">
                <a:solidFill>
                  <a:srgbClr val="000000"/>
                </a:solidFill>
              </a:rPr>
              <a:t> Program</a:t>
            </a:r>
            <a:endParaRPr sz="3200" dirty="0"/>
          </a:p>
        </p:txBody>
      </p:sp>
      <p:graphicFrame>
        <p:nvGraphicFramePr>
          <p:cNvPr id="12" name="object 12"/>
          <p:cNvGraphicFramePr>
            <a:graphicFrameLocks noGrp="1"/>
          </p:cNvGraphicFramePr>
          <p:nvPr>
            <p:extLst>
              <p:ext uri="{D42A27DB-BD31-4B8C-83A1-F6EECF244321}">
                <p14:modId xmlns:p14="http://schemas.microsoft.com/office/powerpoint/2010/main" val="3384002777"/>
              </p:ext>
            </p:extLst>
          </p:nvPr>
        </p:nvGraphicFramePr>
        <p:xfrm>
          <a:off x="1500376" y="2094934"/>
          <a:ext cx="6286500" cy="2735855"/>
        </p:xfrm>
        <a:graphic>
          <a:graphicData uri="http://schemas.openxmlformats.org/drawingml/2006/table">
            <a:tbl>
              <a:tblPr firstRow="1" bandRow="1">
                <a:tableStyleId>{2D5ABB26-0587-4C30-8999-92F81FD0307C}</a:tableStyleId>
              </a:tblPr>
              <a:tblGrid>
                <a:gridCol w="967105">
                  <a:extLst>
                    <a:ext uri="{9D8B030D-6E8A-4147-A177-3AD203B41FA5}">
                      <a16:colId xmlns:a16="http://schemas.microsoft.com/office/drawing/2014/main" val="20000"/>
                    </a:ext>
                  </a:extLst>
                </a:gridCol>
                <a:gridCol w="5319395">
                  <a:extLst>
                    <a:ext uri="{9D8B030D-6E8A-4147-A177-3AD203B41FA5}">
                      <a16:colId xmlns:a16="http://schemas.microsoft.com/office/drawing/2014/main" val="20001"/>
                    </a:ext>
                  </a:extLst>
                </a:gridCol>
              </a:tblGrid>
              <a:tr h="393791">
                <a:tc>
                  <a:txBody>
                    <a:bodyPr/>
                    <a:lstStyle/>
                    <a:p>
                      <a:pPr algn="ctr">
                        <a:lnSpc>
                          <a:spcPct val="100000"/>
                        </a:lnSpc>
                        <a:spcBef>
                          <a:spcPts val="605"/>
                        </a:spcBef>
                      </a:pPr>
                      <a:r>
                        <a:rPr sz="1600" b="1" spc="-30" dirty="0">
                          <a:solidFill>
                            <a:schemeClr val="tx1"/>
                          </a:solidFill>
                          <a:latin typeface="Calibri"/>
                          <a:cs typeface="Calibri"/>
                        </a:rPr>
                        <a:t>Sr.No.</a:t>
                      </a:r>
                      <a:endParaRPr sz="1600" b="1" dirty="0">
                        <a:solidFill>
                          <a:schemeClr val="tx1"/>
                        </a:solidFill>
                        <a:latin typeface="Calibri"/>
                        <a:cs typeface="Calibri"/>
                      </a:endParaRPr>
                    </a:p>
                  </a:txBody>
                  <a:tcPr marL="0" marR="0" marT="768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90"/>
                        </a:spcBef>
                      </a:pPr>
                      <a:r>
                        <a:rPr sz="2000" b="1" spc="-5" dirty="0">
                          <a:solidFill>
                            <a:schemeClr val="tx1"/>
                          </a:solidFill>
                          <a:latin typeface="Calibri"/>
                          <a:cs typeface="Calibri"/>
                        </a:rPr>
                        <a:t>Disciplines</a:t>
                      </a:r>
                      <a:endParaRPr sz="2000" b="1" dirty="0">
                        <a:solidFill>
                          <a:schemeClr val="tx1"/>
                        </a:solidFill>
                        <a:latin typeface="Calibri"/>
                        <a:cs typeface="Calibri"/>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3256">
                <a:tc>
                  <a:txBody>
                    <a:bodyPr/>
                    <a:lstStyle/>
                    <a:p>
                      <a:pPr marL="1905" algn="ctr">
                        <a:lnSpc>
                          <a:spcPct val="100000"/>
                        </a:lnSpc>
                        <a:spcBef>
                          <a:spcPts val="220"/>
                        </a:spcBef>
                      </a:pPr>
                      <a:r>
                        <a:rPr sz="1600" b="1" dirty="0">
                          <a:latin typeface="Calibri"/>
                          <a:cs typeface="Calibri"/>
                        </a:rPr>
                        <a:t>1</a:t>
                      </a:r>
                      <a:endParaRPr sz="1600" b="1">
                        <a:latin typeface="Calibri"/>
                        <a:cs typeface="Calibri"/>
                      </a:endParaRPr>
                    </a:p>
                  </a:txBody>
                  <a:tcPr marL="0" marR="0" marT="2794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a:lnSpc>
                          <a:spcPct val="100000"/>
                        </a:lnSpc>
                        <a:spcBef>
                          <a:spcPts val="90"/>
                        </a:spcBef>
                      </a:pPr>
                      <a:r>
                        <a:rPr sz="2000" b="1" spc="-5" dirty="0">
                          <a:solidFill>
                            <a:srgbClr val="C00000"/>
                          </a:solidFill>
                          <a:latin typeface="Calibri"/>
                          <a:cs typeface="Calibri"/>
                        </a:rPr>
                        <a:t>Football</a:t>
                      </a:r>
                      <a:endParaRPr sz="2000" b="1" dirty="0">
                        <a:solidFill>
                          <a:srgbClr val="C00000"/>
                        </a:solidFill>
                        <a:latin typeface="Calibri"/>
                        <a:cs typeface="Calibri"/>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93791">
                <a:tc>
                  <a:txBody>
                    <a:bodyPr/>
                    <a:lstStyle/>
                    <a:p>
                      <a:pPr marL="1270" algn="ctr">
                        <a:lnSpc>
                          <a:spcPts val="1920"/>
                        </a:lnSpc>
                        <a:spcBef>
                          <a:spcPts val="605"/>
                        </a:spcBef>
                      </a:pPr>
                      <a:r>
                        <a:rPr sz="1600" b="1" dirty="0">
                          <a:latin typeface="Calibri"/>
                          <a:cs typeface="Calibri"/>
                        </a:rPr>
                        <a:t>2</a:t>
                      </a:r>
                      <a:endParaRPr sz="1600" b="1">
                        <a:latin typeface="Calibri"/>
                        <a:cs typeface="Calibri"/>
                      </a:endParaRPr>
                    </a:p>
                  </a:txBody>
                  <a:tcPr marL="0" marR="0" marT="76835"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a:lnSpc>
                          <a:spcPct val="100000"/>
                        </a:lnSpc>
                        <a:spcBef>
                          <a:spcPts val="90"/>
                        </a:spcBef>
                      </a:pPr>
                      <a:r>
                        <a:rPr sz="2000" b="1" spc="-10" dirty="0">
                          <a:solidFill>
                            <a:srgbClr val="C00000"/>
                          </a:solidFill>
                          <a:latin typeface="Calibri"/>
                          <a:cs typeface="Calibri"/>
                        </a:rPr>
                        <a:t>Skating</a:t>
                      </a:r>
                      <a:endParaRPr sz="2000" b="1" dirty="0">
                        <a:solidFill>
                          <a:srgbClr val="C00000"/>
                        </a:solidFill>
                        <a:latin typeface="Calibri"/>
                        <a:cs typeface="Calibri"/>
                      </a:endParaRPr>
                    </a:p>
                  </a:txBody>
                  <a:tcPr marL="0" marR="0" marT="114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93643">
                <a:tc>
                  <a:txBody>
                    <a:bodyPr/>
                    <a:lstStyle/>
                    <a:p>
                      <a:pPr marL="1270" algn="ctr">
                        <a:lnSpc>
                          <a:spcPts val="1914"/>
                        </a:lnSpc>
                        <a:spcBef>
                          <a:spcPts val="610"/>
                        </a:spcBef>
                      </a:pPr>
                      <a:r>
                        <a:rPr sz="1600" b="1" dirty="0">
                          <a:latin typeface="Calibri"/>
                          <a:cs typeface="Calibri"/>
                        </a:rPr>
                        <a:t>3</a:t>
                      </a:r>
                      <a:endParaRPr sz="1600" b="1">
                        <a:latin typeface="Calibri"/>
                        <a:cs typeface="Calibri"/>
                      </a:endParaRPr>
                    </a:p>
                  </a:txBody>
                  <a:tcPr marL="0" marR="0" marT="7747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a:lnSpc>
                          <a:spcPct val="100000"/>
                        </a:lnSpc>
                        <a:spcBef>
                          <a:spcPts val="95"/>
                        </a:spcBef>
                      </a:pPr>
                      <a:r>
                        <a:rPr sz="2000" b="1" spc="-10" dirty="0">
                          <a:solidFill>
                            <a:srgbClr val="C00000"/>
                          </a:solidFill>
                          <a:latin typeface="Calibri"/>
                          <a:cs typeface="Calibri"/>
                        </a:rPr>
                        <a:t>Basketball</a:t>
                      </a:r>
                      <a:endParaRPr sz="2000" b="1" dirty="0">
                        <a:solidFill>
                          <a:srgbClr val="C00000"/>
                        </a:solidFill>
                        <a:latin typeface="Calibri"/>
                        <a:cs typeface="Calibri"/>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93791">
                <a:tc>
                  <a:txBody>
                    <a:bodyPr/>
                    <a:lstStyle/>
                    <a:p>
                      <a:pPr marL="1905" algn="ctr">
                        <a:lnSpc>
                          <a:spcPts val="1920"/>
                        </a:lnSpc>
                        <a:spcBef>
                          <a:spcPts val="605"/>
                        </a:spcBef>
                      </a:pPr>
                      <a:r>
                        <a:rPr sz="1600" b="1" dirty="0">
                          <a:latin typeface="Calibri"/>
                          <a:cs typeface="Calibri"/>
                        </a:rPr>
                        <a:t>4</a:t>
                      </a:r>
                      <a:endParaRPr sz="1600" b="1">
                        <a:latin typeface="Calibri"/>
                        <a:cs typeface="Calibri"/>
                      </a:endParaRPr>
                    </a:p>
                  </a:txBody>
                  <a:tcPr marL="0" marR="0" marT="76835"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2540" algn="ctr">
                        <a:lnSpc>
                          <a:spcPct val="100000"/>
                        </a:lnSpc>
                        <a:spcBef>
                          <a:spcPts val="95"/>
                        </a:spcBef>
                      </a:pPr>
                      <a:r>
                        <a:rPr sz="2000" b="1" spc="-10" dirty="0">
                          <a:solidFill>
                            <a:srgbClr val="C00000"/>
                          </a:solidFill>
                          <a:latin typeface="Calibri"/>
                          <a:cs typeface="Calibri"/>
                        </a:rPr>
                        <a:t>Volleyball</a:t>
                      </a:r>
                      <a:endParaRPr sz="2000" b="1" dirty="0">
                        <a:solidFill>
                          <a:srgbClr val="C00000"/>
                        </a:solidFill>
                        <a:latin typeface="Calibri"/>
                        <a:cs typeface="Calibri"/>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393791">
                <a:tc>
                  <a:txBody>
                    <a:bodyPr/>
                    <a:lstStyle/>
                    <a:p>
                      <a:pPr marL="1270" algn="ctr">
                        <a:lnSpc>
                          <a:spcPts val="1914"/>
                        </a:lnSpc>
                        <a:spcBef>
                          <a:spcPts val="610"/>
                        </a:spcBef>
                      </a:pPr>
                      <a:r>
                        <a:rPr sz="1600" b="1" dirty="0">
                          <a:latin typeface="Calibri"/>
                          <a:cs typeface="Calibri"/>
                        </a:rPr>
                        <a:t>5</a:t>
                      </a:r>
                      <a:endParaRPr sz="1600" b="1">
                        <a:latin typeface="Calibri"/>
                        <a:cs typeface="Calibri"/>
                      </a:endParaRPr>
                    </a:p>
                  </a:txBody>
                  <a:tcPr marL="0" marR="0" marT="7747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1270" algn="ctr">
                        <a:lnSpc>
                          <a:spcPct val="100000"/>
                        </a:lnSpc>
                        <a:spcBef>
                          <a:spcPts val="95"/>
                        </a:spcBef>
                      </a:pPr>
                      <a:r>
                        <a:rPr sz="2000" b="1" spc="-20" dirty="0">
                          <a:solidFill>
                            <a:srgbClr val="C00000"/>
                          </a:solidFill>
                          <a:latin typeface="Calibri"/>
                          <a:cs typeface="Calibri"/>
                        </a:rPr>
                        <a:t>Karate</a:t>
                      </a:r>
                      <a:endParaRPr sz="2000" b="1" dirty="0">
                        <a:solidFill>
                          <a:srgbClr val="C00000"/>
                        </a:solidFill>
                        <a:latin typeface="Calibri"/>
                        <a:cs typeface="Calibri"/>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3792">
                <a:tc>
                  <a:txBody>
                    <a:bodyPr/>
                    <a:lstStyle/>
                    <a:p>
                      <a:pPr marL="1270" algn="ctr">
                        <a:lnSpc>
                          <a:spcPts val="1914"/>
                        </a:lnSpc>
                        <a:spcBef>
                          <a:spcPts val="610"/>
                        </a:spcBef>
                      </a:pPr>
                      <a:r>
                        <a:rPr sz="1600" b="1" dirty="0">
                          <a:latin typeface="Calibri"/>
                          <a:cs typeface="Calibri"/>
                        </a:rPr>
                        <a:t>6</a:t>
                      </a:r>
                      <a:endParaRPr sz="1600" b="1">
                        <a:latin typeface="Calibri"/>
                        <a:cs typeface="Calibri"/>
                      </a:endParaRPr>
                    </a:p>
                  </a:txBody>
                  <a:tcPr marL="0" marR="0" marT="7747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a:lnSpc>
                          <a:spcPct val="100000"/>
                        </a:lnSpc>
                        <a:spcBef>
                          <a:spcPts val="95"/>
                        </a:spcBef>
                      </a:pPr>
                      <a:r>
                        <a:rPr sz="2000" b="1" spc="-15" dirty="0">
                          <a:solidFill>
                            <a:srgbClr val="C00000"/>
                          </a:solidFill>
                          <a:latin typeface="Calibri"/>
                          <a:cs typeface="Calibri"/>
                        </a:rPr>
                        <a:t>Cricket</a:t>
                      </a:r>
                      <a:endParaRPr sz="2000" b="1" dirty="0">
                        <a:solidFill>
                          <a:srgbClr val="C00000"/>
                        </a:solidFill>
                        <a:latin typeface="Calibri"/>
                        <a:cs typeface="Calibri"/>
                      </a:endParaRPr>
                    </a:p>
                  </a:txBody>
                  <a:tcPr marL="0" marR="0" marT="120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50279"/>
            <a:ext cx="9144000" cy="329565"/>
            <a:chOff x="0" y="6050279"/>
            <a:chExt cx="9144000" cy="329565"/>
          </a:xfrm>
        </p:grpSpPr>
        <p:pic>
          <p:nvPicPr>
            <p:cNvPr id="3" name="object 3"/>
            <p:cNvPicPr/>
            <p:nvPr/>
          </p:nvPicPr>
          <p:blipFill>
            <a:blip r:embed="rId2" cstate="print"/>
            <a:stretch>
              <a:fillRect/>
            </a:stretch>
          </p:blipFill>
          <p:spPr>
            <a:xfrm>
              <a:off x="0" y="6050279"/>
              <a:ext cx="9143999" cy="329247"/>
            </a:xfrm>
            <a:prstGeom prst="rect">
              <a:avLst/>
            </a:prstGeom>
          </p:spPr>
        </p:pic>
        <p:sp>
          <p:nvSpPr>
            <p:cNvPr id="4" name="object 4"/>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grpSp>
      <p:pic>
        <p:nvPicPr>
          <p:cNvPr id="5" name="object 5"/>
          <p:cNvPicPr/>
          <p:nvPr/>
        </p:nvPicPr>
        <p:blipFill>
          <a:blip r:embed="rId3" cstate="print"/>
          <a:stretch>
            <a:fillRect/>
          </a:stretch>
        </p:blipFill>
        <p:spPr>
          <a:xfrm>
            <a:off x="0" y="1191767"/>
            <a:ext cx="9141714" cy="1475993"/>
          </a:xfrm>
          <a:prstGeom prst="rect">
            <a:avLst/>
          </a:prstGeom>
        </p:spPr>
      </p:pic>
      <p:sp>
        <p:nvSpPr>
          <p:cNvPr id="6" name="object 6"/>
          <p:cNvSpPr txBox="1">
            <a:spLocks noGrp="1"/>
          </p:cNvSpPr>
          <p:nvPr>
            <p:ph type="title"/>
          </p:nvPr>
        </p:nvSpPr>
        <p:spPr>
          <a:xfrm>
            <a:off x="414324" y="1310132"/>
            <a:ext cx="8314055" cy="1123315"/>
          </a:xfrm>
          <a:prstGeom prst="rect">
            <a:avLst/>
          </a:prstGeom>
        </p:spPr>
        <p:txBody>
          <a:bodyPr vert="horz" wrap="square" lIns="0" tIns="12700" rIns="0" bIns="0" rtlCol="0">
            <a:spAutoFit/>
          </a:bodyPr>
          <a:lstStyle/>
          <a:p>
            <a:pPr algn="ctr">
              <a:lnSpc>
                <a:spcPct val="100000"/>
              </a:lnSpc>
              <a:spcBef>
                <a:spcPts val="100"/>
              </a:spcBef>
              <a:tabLst>
                <a:tab pos="2595245" algn="l"/>
              </a:tabLst>
            </a:pPr>
            <a:r>
              <a:rPr sz="3600" spc="-190" dirty="0">
                <a:solidFill>
                  <a:srgbClr val="000000"/>
                </a:solidFill>
                <a:latin typeface="Arial"/>
                <a:cs typeface="Arial"/>
              </a:rPr>
              <a:t>Welcome</a:t>
            </a:r>
            <a:r>
              <a:rPr sz="3600" spc="-120" dirty="0">
                <a:solidFill>
                  <a:srgbClr val="000000"/>
                </a:solidFill>
                <a:latin typeface="Arial"/>
                <a:cs typeface="Arial"/>
              </a:rPr>
              <a:t> </a:t>
            </a:r>
            <a:r>
              <a:rPr sz="3600" spc="-70" dirty="0">
                <a:solidFill>
                  <a:srgbClr val="000000"/>
                </a:solidFill>
                <a:latin typeface="Arial"/>
                <a:cs typeface="Arial"/>
              </a:rPr>
              <a:t>to	</a:t>
            </a:r>
            <a:r>
              <a:rPr sz="3600" spc="-114" dirty="0">
                <a:solidFill>
                  <a:srgbClr val="000000"/>
                </a:solidFill>
                <a:latin typeface="Arial"/>
                <a:cs typeface="Arial"/>
              </a:rPr>
              <a:t>Parents’</a:t>
            </a:r>
            <a:r>
              <a:rPr sz="3600" spc="-100" dirty="0">
                <a:solidFill>
                  <a:srgbClr val="000000"/>
                </a:solidFill>
                <a:latin typeface="Arial"/>
                <a:cs typeface="Arial"/>
              </a:rPr>
              <a:t> </a:t>
            </a:r>
            <a:r>
              <a:rPr sz="3600" spc="-125" dirty="0">
                <a:solidFill>
                  <a:srgbClr val="000000"/>
                </a:solidFill>
                <a:latin typeface="Arial"/>
                <a:cs typeface="Arial"/>
              </a:rPr>
              <a:t>Induction</a:t>
            </a:r>
            <a:endParaRPr sz="3600" dirty="0">
              <a:latin typeface="Arial"/>
              <a:cs typeface="Arial"/>
            </a:endParaRPr>
          </a:p>
          <a:p>
            <a:pPr algn="ctr">
              <a:lnSpc>
                <a:spcPct val="100000"/>
              </a:lnSpc>
              <a:tabLst>
                <a:tab pos="3482340" algn="l"/>
              </a:tabLst>
            </a:pPr>
            <a:r>
              <a:rPr lang="en-US" sz="3600" spc="30" dirty="0">
                <a:solidFill>
                  <a:srgbClr val="000000"/>
                </a:solidFill>
                <a:latin typeface="Arial"/>
                <a:cs typeface="Arial"/>
              </a:rPr>
              <a:t>a</a:t>
            </a:r>
            <a:r>
              <a:rPr sz="3600" spc="30" dirty="0" smtClean="0">
                <a:solidFill>
                  <a:srgbClr val="000000"/>
                </a:solidFill>
                <a:latin typeface="Arial"/>
                <a:cs typeface="Arial"/>
              </a:rPr>
              <a:t>t</a:t>
            </a:r>
            <a:r>
              <a:rPr sz="3600" spc="-100" dirty="0" smtClean="0">
                <a:solidFill>
                  <a:srgbClr val="000000"/>
                </a:solidFill>
                <a:latin typeface="Arial"/>
                <a:cs typeface="Arial"/>
              </a:rPr>
              <a:t> </a:t>
            </a:r>
            <a:r>
              <a:rPr sz="3600" spc="-90" dirty="0">
                <a:solidFill>
                  <a:srgbClr val="000000"/>
                </a:solidFill>
                <a:latin typeface="Arial"/>
                <a:cs typeface="Arial"/>
              </a:rPr>
              <a:t>Mount</a:t>
            </a:r>
            <a:r>
              <a:rPr sz="3600" spc="-120" dirty="0">
                <a:solidFill>
                  <a:srgbClr val="000000"/>
                </a:solidFill>
                <a:latin typeface="Arial"/>
                <a:cs typeface="Arial"/>
              </a:rPr>
              <a:t> </a:t>
            </a:r>
            <a:r>
              <a:rPr sz="3600" spc="-30" dirty="0">
                <a:solidFill>
                  <a:srgbClr val="000000"/>
                </a:solidFill>
                <a:latin typeface="Arial"/>
                <a:cs typeface="Arial"/>
              </a:rPr>
              <a:t>Li</a:t>
            </a:r>
            <a:r>
              <a:rPr sz="3600" spc="-40" dirty="0">
                <a:solidFill>
                  <a:srgbClr val="000000"/>
                </a:solidFill>
                <a:latin typeface="Arial"/>
                <a:cs typeface="Arial"/>
              </a:rPr>
              <a:t>tera</a:t>
            </a:r>
            <a:r>
              <a:rPr sz="3600" dirty="0">
                <a:solidFill>
                  <a:srgbClr val="000000"/>
                </a:solidFill>
                <a:latin typeface="Arial"/>
                <a:cs typeface="Arial"/>
              </a:rPr>
              <a:t>	</a:t>
            </a:r>
            <a:r>
              <a:rPr sz="3600" spc="-225" dirty="0">
                <a:solidFill>
                  <a:srgbClr val="000000"/>
                </a:solidFill>
                <a:latin typeface="Arial"/>
                <a:cs typeface="Arial"/>
              </a:rPr>
              <a:t>Ze</a:t>
            </a:r>
            <a:r>
              <a:rPr sz="3600" spc="-210" dirty="0">
                <a:solidFill>
                  <a:srgbClr val="000000"/>
                </a:solidFill>
                <a:latin typeface="Arial"/>
                <a:cs typeface="Arial"/>
              </a:rPr>
              <a:t>e</a:t>
            </a:r>
            <a:r>
              <a:rPr sz="3600" spc="-100" dirty="0">
                <a:solidFill>
                  <a:srgbClr val="000000"/>
                </a:solidFill>
                <a:latin typeface="Arial"/>
                <a:cs typeface="Arial"/>
              </a:rPr>
              <a:t> </a:t>
            </a:r>
            <a:r>
              <a:rPr sz="3600" spc="-440" dirty="0">
                <a:solidFill>
                  <a:srgbClr val="000000"/>
                </a:solidFill>
                <a:latin typeface="Arial"/>
                <a:cs typeface="Arial"/>
              </a:rPr>
              <a:t>Scho</a:t>
            </a:r>
            <a:r>
              <a:rPr sz="3600" spc="-425" dirty="0">
                <a:solidFill>
                  <a:srgbClr val="000000"/>
                </a:solidFill>
                <a:latin typeface="Arial"/>
                <a:cs typeface="Arial"/>
              </a:rPr>
              <a:t>o</a:t>
            </a:r>
            <a:r>
              <a:rPr sz="3600" spc="-20" dirty="0">
                <a:solidFill>
                  <a:srgbClr val="000000"/>
                </a:solidFill>
                <a:latin typeface="Arial"/>
                <a:cs typeface="Arial"/>
              </a:rPr>
              <a:t>l</a:t>
            </a:r>
            <a:r>
              <a:rPr sz="3600" spc="-15" dirty="0">
                <a:solidFill>
                  <a:srgbClr val="000000"/>
                </a:solidFill>
                <a:latin typeface="Arial"/>
                <a:cs typeface="Arial"/>
              </a:rPr>
              <a:t>,</a:t>
            </a:r>
            <a:r>
              <a:rPr sz="3600" spc="-120" dirty="0">
                <a:solidFill>
                  <a:srgbClr val="000000"/>
                </a:solidFill>
                <a:latin typeface="Arial"/>
                <a:cs typeface="Arial"/>
              </a:rPr>
              <a:t> </a:t>
            </a:r>
            <a:r>
              <a:rPr sz="3600" spc="-145" dirty="0">
                <a:solidFill>
                  <a:srgbClr val="000000"/>
                </a:solidFill>
                <a:latin typeface="Arial"/>
                <a:cs typeface="Arial"/>
              </a:rPr>
              <a:t>Cha</a:t>
            </a:r>
            <a:r>
              <a:rPr sz="3600" spc="-155" dirty="0">
                <a:solidFill>
                  <a:srgbClr val="000000"/>
                </a:solidFill>
                <a:latin typeface="Arial"/>
                <a:cs typeface="Arial"/>
              </a:rPr>
              <a:t>n</a:t>
            </a:r>
            <a:r>
              <a:rPr sz="3600" dirty="0">
                <a:solidFill>
                  <a:srgbClr val="000000"/>
                </a:solidFill>
                <a:latin typeface="Arial"/>
                <a:cs typeface="Arial"/>
              </a:rPr>
              <a:t>dr</a:t>
            </a:r>
            <a:r>
              <a:rPr sz="3600" spc="-15" dirty="0">
                <a:solidFill>
                  <a:srgbClr val="000000"/>
                </a:solidFill>
                <a:latin typeface="Arial"/>
                <a:cs typeface="Arial"/>
              </a:rPr>
              <a:t>a</a:t>
            </a:r>
            <a:r>
              <a:rPr sz="3600" spc="-60" dirty="0">
                <a:solidFill>
                  <a:srgbClr val="000000"/>
                </a:solidFill>
                <a:latin typeface="Arial"/>
                <a:cs typeface="Arial"/>
              </a:rPr>
              <a:t>pur</a:t>
            </a:r>
            <a:endParaRPr sz="3600" dirty="0">
              <a:latin typeface="Arial"/>
              <a:cs typeface="Arial"/>
            </a:endParaRPr>
          </a:p>
        </p:txBody>
      </p:sp>
      <p:sp>
        <p:nvSpPr>
          <p:cNvPr id="7" name="object 7"/>
          <p:cNvSpPr txBox="1"/>
          <p:nvPr/>
        </p:nvSpPr>
        <p:spPr>
          <a:xfrm>
            <a:off x="1079309" y="2994660"/>
            <a:ext cx="6983095" cy="1977389"/>
          </a:xfrm>
          <a:prstGeom prst="rect">
            <a:avLst/>
          </a:prstGeom>
        </p:spPr>
        <p:txBody>
          <a:bodyPr vert="horz" wrap="square" lIns="0" tIns="13335" rIns="0" bIns="0" rtlCol="0">
            <a:spAutoFit/>
          </a:bodyPr>
          <a:lstStyle/>
          <a:p>
            <a:pPr marL="12065" marR="5080" algn="ctr">
              <a:lnSpc>
                <a:spcPct val="100000"/>
              </a:lnSpc>
              <a:spcBef>
                <a:spcPts val="105"/>
              </a:spcBef>
              <a:tabLst>
                <a:tab pos="1965325" algn="l"/>
              </a:tabLst>
            </a:pPr>
            <a:r>
              <a:rPr sz="3200" b="1" spc="105" dirty="0">
                <a:latin typeface="Times New Roman"/>
                <a:cs typeface="Times New Roman"/>
              </a:rPr>
              <a:t>This</a:t>
            </a:r>
            <a:r>
              <a:rPr sz="3200" b="1" spc="40" dirty="0">
                <a:latin typeface="Times New Roman"/>
                <a:cs typeface="Times New Roman"/>
              </a:rPr>
              <a:t> </a:t>
            </a:r>
            <a:r>
              <a:rPr sz="3200" b="1" spc="5" dirty="0">
                <a:latin typeface="Times New Roman"/>
                <a:cs typeface="Times New Roman"/>
              </a:rPr>
              <a:t>brief	</a:t>
            </a:r>
            <a:r>
              <a:rPr sz="3200" b="1" spc="35" dirty="0">
                <a:latin typeface="Times New Roman"/>
                <a:cs typeface="Times New Roman"/>
              </a:rPr>
              <a:t>presentation </a:t>
            </a:r>
            <a:r>
              <a:rPr sz="3200" b="1" spc="55" dirty="0">
                <a:latin typeface="Times New Roman"/>
                <a:cs typeface="Times New Roman"/>
              </a:rPr>
              <a:t>will </a:t>
            </a:r>
            <a:r>
              <a:rPr sz="3200" b="1" spc="15" dirty="0">
                <a:latin typeface="Times New Roman"/>
                <a:cs typeface="Times New Roman"/>
              </a:rPr>
              <a:t>familiarize </a:t>
            </a:r>
            <a:r>
              <a:rPr sz="3200" b="1" spc="-785" dirty="0">
                <a:latin typeface="Times New Roman"/>
                <a:cs typeface="Times New Roman"/>
              </a:rPr>
              <a:t> </a:t>
            </a:r>
            <a:r>
              <a:rPr sz="3200" b="1" spc="5" dirty="0">
                <a:latin typeface="Times New Roman"/>
                <a:cs typeface="Times New Roman"/>
              </a:rPr>
              <a:t>you</a:t>
            </a:r>
            <a:r>
              <a:rPr sz="3200" b="1" spc="50" dirty="0">
                <a:latin typeface="Times New Roman"/>
                <a:cs typeface="Times New Roman"/>
              </a:rPr>
              <a:t> </a:t>
            </a:r>
            <a:r>
              <a:rPr sz="3200" b="1" spc="55" dirty="0">
                <a:latin typeface="Times New Roman"/>
                <a:cs typeface="Times New Roman"/>
              </a:rPr>
              <a:t>with</a:t>
            </a:r>
            <a:r>
              <a:rPr sz="3200" b="1" spc="35" dirty="0">
                <a:latin typeface="Times New Roman"/>
                <a:cs typeface="Times New Roman"/>
              </a:rPr>
              <a:t> </a:t>
            </a:r>
            <a:r>
              <a:rPr sz="3200" b="1" spc="85" dirty="0">
                <a:latin typeface="Times New Roman"/>
                <a:cs typeface="Times New Roman"/>
              </a:rPr>
              <a:t>the</a:t>
            </a:r>
            <a:r>
              <a:rPr sz="3200" b="1" spc="45" dirty="0">
                <a:latin typeface="Times New Roman"/>
                <a:cs typeface="Times New Roman"/>
              </a:rPr>
              <a:t> </a:t>
            </a:r>
            <a:r>
              <a:rPr sz="3200" b="1" dirty="0">
                <a:latin typeface="Times New Roman"/>
                <a:cs typeface="Times New Roman"/>
              </a:rPr>
              <a:t>plans</a:t>
            </a:r>
            <a:r>
              <a:rPr sz="3200" b="1" spc="35" dirty="0">
                <a:latin typeface="Times New Roman"/>
                <a:cs typeface="Times New Roman"/>
              </a:rPr>
              <a:t> </a:t>
            </a:r>
            <a:r>
              <a:rPr sz="3200" b="1" spc="40" dirty="0">
                <a:latin typeface="Times New Roman"/>
                <a:cs typeface="Times New Roman"/>
              </a:rPr>
              <a:t>we</a:t>
            </a:r>
            <a:r>
              <a:rPr sz="3200" b="1" spc="45" dirty="0">
                <a:latin typeface="Times New Roman"/>
                <a:cs typeface="Times New Roman"/>
              </a:rPr>
              <a:t> </a:t>
            </a:r>
            <a:r>
              <a:rPr sz="3200" b="1" spc="-45" dirty="0">
                <a:latin typeface="Times New Roman"/>
                <a:cs typeface="Times New Roman"/>
              </a:rPr>
              <a:t>have</a:t>
            </a:r>
            <a:r>
              <a:rPr sz="3200" b="1" spc="40" dirty="0">
                <a:latin typeface="Times New Roman"/>
                <a:cs typeface="Times New Roman"/>
              </a:rPr>
              <a:t> </a:t>
            </a:r>
            <a:r>
              <a:rPr sz="3200" b="1" dirty="0">
                <a:latin typeface="Times New Roman"/>
                <a:cs typeface="Times New Roman"/>
              </a:rPr>
              <a:t>made</a:t>
            </a:r>
            <a:endParaRPr sz="3200" dirty="0">
              <a:latin typeface="Times New Roman"/>
              <a:cs typeface="Times New Roman"/>
            </a:endParaRPr>
          </a:p>
          <a:p>
            <a:pPr marL="1256030" marR="1245870" algn="ctr">
              <a:lnSpc>
                <a:spcPct val="100000"/>
              </a:lnSpc>
            </a:pPr>
            <a:r>
              <a:rPr sz="3200" b="1" spc="-10" dirty="0">
                <a:latin typeface="Times New Roman"/>
                <a:cs typeface="Times New Roman"/>
              </a:rPr>
              <a:t>for </a:t>
            </a:r>
            <a:r>
              <a:rPr sz="3200" b="1" spc="85" dirty="0">
                <a:latin typeface="Times New Roman"/>
                <a:cs typeface="Times New Roman"/>
              </a:rPr>
              <a:t>the </a:t>
            </a:r>
            <a:r>
              <a:rPr sz="3200" b="1" spc="20" dirty="0">
                <a:latin typeface="Times New Roman"/>
                <a:cs typeface="Times New Roman"/>
              </a:rPr>
              <a:t>Academic </a:t>
            </a:r>
            <a:r>
              <a:rPr sz="3200" b="1" spc="55" dirty="0">
                <a:latin typeface="Times New Roman"/>
                <a:cs typeface="Times New Roman"/>
              </a:rPr>
              <a:t>Session </a:t>
            </a:r>
            <a:r>
              <a:rPr sz="3200" b="1" spc="-785" dirty="0">
                <a:latin typeface="Times New Roman"/>
                <a:cs typeface="Times New Roman"/>
              </a:rPr>
              <a:t> </a:t>
            </a:r>
            <a:r>
              <a:rPr sz="3200" b="1" spc="100" dirty="0" smtClean="0">
                <a:latin typeface="Times New Roman"/>
                <a:cs typeface="Times New Roman"/>
              </a:rPr>
              <a:t>202</a:t>
            </a:r>
            <a:r>
              <a:rPr lang="en-US" sz="3200" b="1" spc="100" dirty="0">
                <a:latin typeface="Times New Roman"/>
                <a:cs typeface="Times New Roman"/>
              </a:rPr>
              <a:t>3</a:t>
            </a:r>
            <a:r>
              <a:rPr sz="3200" b="1" spc="100" dirty="0" smtClean="0">
                <a:latin typeface="Times New Roman"/>
                <a:cs typeface="Times New Roman"/>
              </a:rPr>
              <a:t>-2</a:t>
            </a:r>
            <a:r>
              <a:rPr lang="en-US" sz="3200" b="1" spc="100" dirty="0" smtClean="0">
                <a:latin typeface="Times New Roman"/>
                <a:cs typeface="Times New Roman"/>
              </a:rPr>
              <a:t>4.</a:t>
            </a:r>
            <a:endParaRPr sz="3200" dirty="0">
              <a:latin typeface="Times New Roman"/>
              <a:cs typeface="Times New Roman"/>
            </a:endParaRPr>
          </a:p>
        </p:txBody>
      </p:sp>
      <p:grpSp>
        <p:nvGrpSpPr>
          <p:cNvPr id="8" name="object 8"/>
          <p:cNvGrpSpPr/>
          <p:nvPr/>
        </p:nvGrpSpPr>
        <p:grpSpPr>
          <a:xfrm>
            <a:off x="0" y="4308297"/>
            <a:ext cx="9144000" cy="2550160"/>
            <a:chOff x="0" y="4308297"/>
            <a:chExt cx="9144000" cy="2550160"/>
          </a:xfrm>
        </p:grpSpPr>
        <p:pic>
          <p:nvPicPr>
            <p:cNvPr id="9" name="object 9"/>
            <p:cNvPicPr/>
            <p:nvPr/>
          </p:nvPicPr>
          <p:blipFill>
            <a:blip r:embed="rId4" cstate="print"/>
            <a:stretch>
              <a:fillRect/>
            </a:stretch>
          </p:blipFill>
          <p:spPr>
            <a:xfrm>
              <a:off x="0" y="6214871"/>
              <a:ext cx="9143999" cy="643126"/>
            </a:xfrm>
            <a:prstGeom prst="rect">
              <a:avLst/>
            </a:prstGeom>
          </p:spPr>
        </p:pic>
        <p:pic>
          <p:nvPicPr>
            <p:cNvPr id="10" name="object 10"/>
            <p:cNvPicPr/>
            <p:nvPr/>
          </p:nvPicPr>
          <p:blipFill>
            <a:blip r:embed="rId5" cstate="print"/>
            <a:stretch>
              <a:fillRect/>
            </a:stretch>
          </p:blipFill>
          <p:spPr>
            <a:xfrm>
              <a:off x="6131051" y="4308297"/>
              <a:ext cx="3012948" cy="1941576"/>
            </a:xfrm>
            <a:prstGeom prst="rect">
              <a:avLst/>
            </a:prstGeom>
          </p:spPr>
        </p:pic>
        <p:pic>
          <p:nvPicPr>
            <p:cNvPr id="11" name="object 11"/>
            <p:cNvPicPr/>
            <p:nvPr/>
          </p:nvPicPr>
          <p:blipFill>
            <a:blip r:embed="rId6" cstate="print"/>
            <a:stretch>
              <a:fillRect/>
            </a:stretch>
          </p:blipFill>
          <p:spPr>
            <a:xfrm>
              <a:off x="6323075" y="4500371"/>
              <a:ext cx="2820924" cy="1571243"/>
            </a:xfrm>
            <a:prstGeom prst="rect">
              <a:avLst/>
            </a:prstGeom>
          </p:spPr>
        </p:pic>
      </p:grpSp>
      <p:pic>
        <p:nvPicPr>
          <p:cNvPr id="12" name="object 12"/>
          <p:cNvPicPr/>
          <p:nvPr/>
        </p:nvPicPr>
        <p:blipFill>
          <a:blip r:embed="rId7" cstate="print"/>
          <a:stretch>
            <a:fillRect/>
          </a:stretch>
        </p:blipFill>
        <p:spPr>
          <a:xfrm>
            <a:off x="7144511" y="0"/>
            <a:ext cx="1356359" cy="931163"/>
          </a:xfrm>
          <a:prstGeom prst="rect">
            <a:avLst/>
          </a:prstGeom>
        </p:spPr>
      </p:pic>
      <p:grpSp>
        <p:nvGrpSpPr>
          <p:cNvPr id="13" name="object 13"/>
          <p:cNvGrpSpPr/>
          <p:nvPr/>
        </p:nvGrpSpPr>
        <p:grpSpPr>
          <a:xfrm>
            <a:off x="522731" y="0"/>
            <a:ext cx="1226820" cy="1177925"/>
            <a:chOff x="522731" y="0"/>
            <a:chExt cx="1226820" cy="1177925"/>
          </a:xfrm>
        </p:grpSpPr>
        <p:pic>
          <p:nvPicPr>
            <p:cNvPr id="14" name="object 14"/>
            <p:cNvPicPr/>
            <p:nvPr/>
          </p:nvPicPr>
          <p:blipFill>
            <a:blip r:embed="rId8" cstate="print"/>
            <a:stretch>
              <a:fillRect/>
            </a:stretch>
          </p:blipFill>
          <p:spPr>
            <a:xfrm>
              <a:off x="522731" y="0"/>
              <a:ext cx="1226756" cy="1177925"/>
            </a:xfrm>
            <a:prstGeom prst="rect">
              <a:avLst/>
            </a:prstGeom>
          </p:spPr>
        </p:pic>
        <p:pic>
          <p:nvPicPr>
            <p:cNvPr id="15" name="object 15"/>
            <p:cNvPicPr/>
            <p:nvPr/>
          </p:nvPicPr>
          <p:blipFill>
            <a:blip r:embed="rId9" cstate="print"/>
            <a:stretch>
              <a:fillRect/>
            </a:stretch>
          </p:blipFill>
          <p:spPr>
            <a:xfrm>
              <a:off x="714755" y="143255"/>
              <a:ext cx="856488" cy="856488"/>
            </a:xfrm>
            <a:prstGeom prst="rect">
              <a:avLst/>
            </a:prstGeom>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 y="835152"/>
            <a:ext cx="9143999" cy="1233677"/>
          </a:xfrm>
          <a:prstGeom prst="rect">
            <a:avLst/>
          </a:prstGeom>
        </p:spPr>
      </p:pic>
      <p:sp>
        <p:nvSpPr>
          <p:cNvPr id="5" name="object 5"/>
          <p:cNvSpPr txBox="1">
            <a:spLocks noGrp="1"/>
          </p:cNvSpPr>
          <p:nvPr>
            <p:ph type="title"/>
          </p:nvPr>
        </p:nvSpPr>
        <p:spPr>
          <a:xfrm>
            <a:off x="4114800" y="1066800"/>
            <a:ext cx="4430903" cy="627736"/>
          </a:xfrm>
          <a:prstGeom prst="rect">
            <a:avLst/>
          </a:prstGeom>
        </p:spPr>
        <p:txBody>
          <a:bodyPr vert="horz" wrap="square" lIns="0" tIns="12065" rIns="0" bIns="0" rtlCol="0">
            <a:spAutoFit/>
          </a:bodyPr>
          <a:lstStyle/>
          <a:p>
            <a:pPr marL="12700">
              <a:lnSpc>
                <a:spcPct val="100000"/>
              </a:lnSpc>
              <a:spcBef>
                <a:spcPts val="95"/>
              </a:spcBef>
            </a:pPr>
            <a:r>
              <a:rPr b="0" spc="-5" dirty="0">
                <a:latin typeface="Constantia"/>
                <a:cs typeface="Constantia"/>
              </a:rPr>
              <a:t>Our</a:t>
            </a:r>
            <a:r>
              <a:rPr b="0" spc="-204" dirty="0">
                <a:latin typeface="Constantia"/>
                <a:cs typeface="Constantia"/>
              </a:rPr>
              <a:t> </a:t>
            </a:r>
            <a:r>
              <a:rPr b="0" spc="-10" dirty="0">
                <a:latin typeface="Constantia"/>
                <a:cs typeface="Constantia"/>
              </a:rPr>
              <a:t>Infrastructure</a:t>
            </a:r>
          </a:p>
        </p:txBody>
      </p:sp>
      <p:grpSp>
        <p:nvGrpSpPr>
          <p:cNvPr id="6" name="object 6"/>
          <p:cNvGrpSpPr/>
          <p:nvPr/>
        </p:nvGrpSpPr>
        <p:grpSpPr>
          <a:xfrm>
            <a:off x="0" y="3"/>
            <a:ext cx="9144000" cy="6857997"/>
            <a:chOff x="0" y="0"/>
            <a:chExt cx="9144000" cy="6857997"/>
          </a:xfrm>
        </p:grpSpPr>
        <p:pic>
          <p:nvPicPr>
            <p:cNvPr id="7" name="object 7"/>
            <p:cNvPicPr/>
            <p:nvPr/>
          </p:nvPicPr>
          <p:blipFill>
            <a:blip r:embed="rId3" cstate="print"/>
            <a:stretch>
              <a:fillRect/>
            </a:stretch>
          </p:blipFill>
          <p:spPr>
            <a:xfrm>
              <a:off x="7144511" y="0"/>
              <a:ext cx="1284731" cy="880872"/>
            </a:xfrm>
            <a:prstGeom prst="rect">
              <a:avLst/>
            </a:prstGeom>
          </p:spPr>
        </p:pic>
        <p:pic>
          <p:nvPicPr>
            <p:cNvPr id="8" name="object 8"/>
            <p:cNvPicPr/>
            <p:nvPr/>
          </p:nvPicPr>
          <p:blipFill>
            <a:blip r:embed="rId4" cstate="print"/>
            <a:stretch>
              <a:fillRect/>
            </a:stretch>
          </p:blipFill>
          <p:spPr>
            <a:xfrm>
              <a:off x="451104" y="22859"/>
              <a:ext cx="1513458" cy="1513458"/>
            </a:xfrm>
            <a:prstGeom prst="rect">
              <a:avLst/>
            </a:prstGeom>
          </p:spPr>
        </p:pic>
        <p:pic>
          <p:nvPicPr>
            <p:cNvPr id="9" name="object 9"/>
            <p:cNvPicPr/>
            <p:nvPr/>
          </p:nvPicPr>
          <p:blipFill>
            <a:blip r:embed="rId5" cstate="print"/>
            <a:stretch>
              <a:fillRect/>
            </a:stretch>
          </p:blipFill>
          <p:spPr>
            <a:xfrm>
              <a:off x="609600" y="152397"/>
              <a:ext cx="1142999" cy="1142999"/>
            </a:xfrm>
            <a:prstGeom prst="rect">
              <a:avLst/>
            </a:prstGeom>
          </p:spPr>
        </p:pic>
        <p:pic>
          <p:nvPicPr>
            <p:cNvPr id="10" name="object 10"/>
            <p:cNvPicPr/>
            <p:nvPr/>
          </p:nvPicPr>
          <p:blipFill>
            <a:blip r:embed="rId6" cstate="print"/>
            <a:stretch>
              <a:fillRect/>
            </a:stretch>
          </p:blipFill>
          <p:spPr>
            <a:xfrm>
              <a:off x="242315" y="1793748"/>
              <a:ext cx="3372612" cy="2045208"/>
            </a:xfrm>
            <a:prstGeom prst="rect">
              <a:avLst/>
            </a:prstGeom>
          </p:spPr>
        </p:pic>
        <p:pic>
          <p:nvPicPr>
            <p:cNvPr id="11" name="object 11"/>
            <p:cNvPicPr/>
            <p:nvPr/>
          </p:nvPicPr>
          <p:blipFill>
            <a:blip r:embed="rId7" cstate="print"/>
            <a:stretch>
              <a:fillRect/>
            </a:stretch>
          </p:blipFill>
          <p:spPr>
            <a:xfrm>
              <a:off x="306324" y="1857755"/>
              <a:ext cx="3194304" cy="1866900"/>
            </a:xfrm>
            <a:prstGeom prst="rect">
              <a:avLst/>
            </a:prstGeom>
          </p:spPr>
        </p:pic>
        <p:sp>
          <p:nvSpPr>
            <p:cNvPr id="12" name="object 12"/>
            <p:cNvSpPr/>
            <p:nvPr/>
          </p:nvSpPr>
          <p:spPr>
            <a:xfrm>
              <a:off x="287274" y="1838705"/>
              <a:ext cx="3232785" cy="1905000"/>
            </a:xfrm>
            <a:custGeom>
              <a:avLst/>
              <a:gdLst/>
              <a:ahLst/>
              <a:cxnLst/>
              <a:rect l="l" t="t" r="r" b="b"/>
              <a:pathLst>
                <a:path w="3232785" h="1905000">
                  <a:moveTo>
                    <a:pt x="0" y="1905000"/>
                  </a:moveTo>
                  <a:lnTo>
                    <a:pt x="3232404" y="1905000"/>
                  </a:lnTo>
                  <a:lnTo>
                    <a:pt x="3232404" y="0"/>
                  </a:lnTo>
                  <a:lnTo>
                    <a:pt x="0" y="0"/>
                  </a:lnTo>
                  <a:lnTo>
                    <a:pt x="0" y="1905000"/>
                  </a:lnTo>
                  <a:close/>
                </a:path>
              </a:pathLst>
            </a:custGeom>
            <a:ln w="38100">
              <a:solidFill>
                <a:srgbClr val="000000"/>
              </a:solidFill>
            </a:ln>
          </p:spPr>
          <p:txBody>
            <a:bodyPr wrap="square" lIns="0" tIns="0" rIns="0" bIns="0" rtlCol="0"/>
            <a:lstStyle/>
            <a:p>
              <a:endParaRPr/>
            </a:p>
          </p:txBody>
        </p:sp>
        <p:pic>
          <p:nvPicPr>
            <p:cNvPr id="13" name="object 13"/>
            <p:cNvPicPr/>
            <p:nvPr/>
          </p:nvPicPr>
          <p:blipFill>
            <a:blip r:embed="rId8" cstate="print"/>
            <a:stretch>
              <a:fillRect/>
            </a:stretch>
          </p:blipFill>
          <p:spPr>
            <a:xfrm>
              <a:off x="220979" y="3864864"/>
              <a:ext cx="3489960" cy="2036064"/>
            </a:xfrm>
            <a:prstGeom prst="rect">
              <a:avLst/>
            </a:prstGeom>
          </p:spPr>
        </p:pic>
        <p:pic>
          <p:nvPicPr>
            <p:cNvPr id="14" name="object 14"/>
            <p:cNvPicPr/>
            <p:nvPr/>
          </p:nvPicPr>
          <p:blipFill>
            <a:blip r:embed="rId9" cstate="print"/>
            <a:stretch>
              <a:fillRect/>
            </a:stretch>
          </p:blipFill>
          <p:spPr>
            <a:xfrm>
              <a:off x="284988" y="3928871"/>
              <a:ext cx="3311652" cy="1857755"/>
            </a:xfrm>
            <a:prstGeom prst="rect">
              <a:avLst/>
            </a:prstGeom>
          </p:spPr>
        </p:pic>
        <p:sp>
          <p:nvSpPr>
            <p:cNvPr id="15" name="object 15"/>
            <p:cNvSpPr/>
            <p:nvPr/>
          </p:nvSpPr>
          <p:spPr>
            <a:xfrm>
              <a:off x="265938" y="3909821"/>
              <a:ext cx="3350260" cy="1896110"/>
            </a:xfrm>
            <a:custGeom>
              <a:avLst/>
              <a:gdLst/>
              <a:ahLst/>
              <a:cxnLst/>
              <a:rect l="l" t="t" r="r" b="b"/>
              <a:pathLst>
                <a:path w="3350260" h="1896110">
                  <a:moveTo>
                    <a:pt x="0" y="1895855"/>
                  </a:moveTo>
                  <a:lnTo>
                    <a:pt x="3349752" y="1895855"/>
                  </a:lnTo>
                  <a:lnTo>
                    <a:pt x="3349752" y="0"/>
                  </a:lnTo>
                  <a:lnTo>
                    <a:pt x="0" y="0"/>
                  </a:lnTo>
                  <a:lnTo>
                    <a:pt x="0" y="1895855"/>
                  </a:lnTo>
                  <a:close/>
                </a:path>
              </a:pathLst>
            </a:custGeom>
            <a:ln w="38100">
              <a:solidFill>
                <a:srgbClr val="000000"/>
              </a:solidFill>
            </a:ln>
          </p:spPr>
          <p:txBody>
            <a:bodyPr wrap="square" lIns="0" tIns="0" rIns="0" bIns="0" rtlCol="0"/>
            <a:lstStyle/>
            <a:p>
              <a:endParaRPr/>
            </a:p>
          </p:txBody>
        </p:sp>
        <p:pic>
          <p:nvPicPr>
            <p:cNvPr id="16" name="object 16"/>
            <p:cNvPicPr/>
            <p:nvPr/>
          </p:nvPicPr>
          <p:blipFill>
            <a:blip r:embed="rId10" cstate="print"/>
            <a:stretch>
              <a:fillRect/>
            </a:stretch>
          </p:blipFill>
          <p:spPr>
            <a:xfrm>
              <a:off x="5436108" y="1793748"/>
              <a:ext cx="3465576" cy="2055876"/>
            </a:xfrm>
            <a:prstGeom prst="rect">
              <a:avLst/>
            </a:prstGeom>
          </p:spPr>
        </p:pic>
        <p:pic>
          <p:nvPicPr>
            <p:cNvPr id="17" name="object 17"/>
            <p:cNvPicPr/>
            <p:nvPr/>
          </p:nvPicPr>
          <p:blipFill>
            <a:blip r:embed="rId11" cstate="print"/>
            <a:stretch>
              <a:fillRect/>
            </a:stretch>
          </p:blipFill>
          <p:spPr>
            <a:xfrm>
              <a:off x="5500115" y="1857755"/>
              <a:ext cx="3287267" cy="1877568"/>
            </a:xfrm>
            <a:prstGeom prst="rect">
              <a:avLst/>
            </a:prstGeom>
          </p:spPr>
        </p:pic>
        <p:sp>
          <p:nvSpPr>
            <p:cNvPr id="18" name="object 18"/>
            <p:cNvSpPr/>
            <p:nvPr/>
          </p:nvSpPr>
          <p:spPr>
            <a:xfrm>
              <a:off x="5481065" y="1838705"/>
              <a:ext cx="3325495" cy="1915795"/>
            </a:xfrm>
            <a:custGeom>
              <a:avLst/>
              <a:gdLst/>
              <a:ahLst/>
              <a:cxnLst/>
              <a:rect l="l" t="t" r="r" b="b"/>
              <a:pathLst>
                <a:path w="3325495" h="1915795">
                  <a:moveTo>
                    <a:pt x="0" y="1915668"/>
                  </a:moveTo>
                  <a:lnTo>
                    <a:pt x="3325367" y="1915668"/>
                  </a:lnTo>
                  <a:lnTo>
                    <a:pt x="3325367" y="0"/>
                  </a:lnTo>
                  <a:lnTo>
                    <a:pt x="0" y="0"/>
                  </a:lnTo>
                  <a:lnTo>
                    <a:pt x="0" y="1915668"/>
                  </a:lnTo>
                  <a:close/>
                </a:path>
              </a:pathLst>
            </a:custGeom>
            <a:ln w="38100">
              <a:solidFill>
                <a:srgbClr val="000000"/>
              </a:solidFill>
            </a:ln>
          </p:spPr>
          <p:txBody>
            <a:bodyPr wrap="square" lIns="0" tIns="0" rIns="0" bIns="0" rtlCol="0"/>
            <a:lstStyle/>
            <a:p>
              <a:endParaRPr/>
            </a:p>
          </p:txBody>
        </p:sp>
        <p:pic>
          <p:nvPicPr>
            <p:cNvPr id="19" name="object 19"/>
            <p:cNvPicPr/>
            <p:nvPr/>
          </p:nvPicPr>
          <p:blipFill>
            <a:blip r:embed="rId12" cstate="print"/>
            <a:stretch>
              <a:fillRect/>
            </a:stretch>
          </p:blipFill>
          <p:spPr>
            <a:xfrm>
              <a:off x="5507735" y="3864864"/>
              <a:ext cx="3393948" cy="2014727"/>
            </a:xfrm>
            <a:prstGeom prst="rect">
              <a:avLst/>
            </a:prstGeom>
          </p:spPr>
        </p:pic>
        <p:pic>
          <p:nvPicPr>
            <p:cNvPr id="20" name="object 20"/>
            <p:cNvPicPr/>
            <p:nvPr/>
          </p:nvPicPr>
          <p:blipFill>
            <a:blip r:embed="rId13" cstate="print"/>
            <a:stretch>
              <a:fillRect/>
            </a:stretch>
          </p:blipFill>
          <p:spPr>
            <a:xfrm>
              <a:off x="5571744" y="3928871"/>
              <a:ext cx="3215640" cy="1836419"/>
            </a:xfrm>
            <a:prstGeom prst="rect">
              <a:avLst/>
            </a:prstGeom>
          </p:spPr>
        </p:pic>
        <p:sp>
          <p:nvSpPr>
            <p:cNvPr id="21" name="object 21"/>
            <p:cNvSpPr/>
            <p:nvPr/>
          </p:nvSpPr>
          <p:spPr>
            <a:xfrm>
              <a:off x="5552694" y="3909821"/>
              <a:ext cx="3253740" cy="1874520"/>
            </a:xfrm>
            <a:custGeom>
              <a:avLst/>
              <a:gdLst/>
              <a:ahLst/>
              <a:cxnLst/>
              <a:rect l="l" t="t" r="r" b="b"/>
              <a:pathLst>
                <a:path w="3253740" h="1874520">
                  <a:moveTo>
                    <a:pt x="0" y="1874519"/>
                  </a:moveTo>
                  <a:lnTo>
                    <a:pt x="3253740" y="1874519"/>
                  </a:lnTo>
                  <a:lnTo>
                    <a:pt x="3253740" y="0"/>
                  </a:lnTo>
                  <a:lnTo>
                    <a:pt x="0" y="0"/>
                  </a:lnTo>
                  <a:lnTo>
                    <a:pt x="0" y="1874519"/>
                  </a:lnTo>
                  <a:close/>
                </a:path>
              </a:pathLst>
            </a:custGeom>
            <a:ln w="38099">
              <a:solidFill>
                <a:srgbClr val="000000"/>
              </a:solidFill>
            </a:ln>
          </p:spPr>
          <p:txBody>
            <a:bodyPr wrap="square" lIns="0" tIns="0" rIns="0" bIns="0" rtlCol="0"/>
            <a:lstStyle/>
            <a:p>
              <a:endParaRPr/>
            </a:p>
          </p:txBody>
        </p:sp>
        <p:pic>
          <p:nvPicPr>
            <p:cNvPr id="22" name="object 22"/>
            <p:cNvPicPr/>
            <p:nvPr/>
          </p:nvPicPr>
          <p:blipFill>
            <a:blip r:embed="rId14" cstate="print"/>
            <a:stretch>
              <a:fillRect/>
            </a:stretch>
          </p:blipFill>
          <p:spPr>
            <a:xfrm>
              <a:off x="3150107" y="2188451"/>
              <a:ext cx="2052827" cy="981468"/>
            </a:xfrm>
            <a:prstGeom prst="rect">
              <a:avLst/>
            </a:prstGeom>
          </p:spPr>
        </p:pic>
        <p:pic>
          <p:nvPicPr>
            <p:cNvPr id="23" name="object 23"/>
            <p:cNvPicPr/>
            <p:nvPr/>
          </p:nvPicPr>
          <p:blipFill>
            <a:blip r:embed="rId15" cstate="print"/>
            <a:stretch>
              <a:fillRect/>
            </a:stretch>
          </p:blipFill>
          <p:spPr>
            <a:xfrm>
              <a:off x="3378708" y="2346960"/>
              <a:ext cx="1808988" cy="754379"/>
            </a:xfrm>
            <a:prstGeom prst="rect">
              <a:avLst/>
            </a:prstGeom>
          </p:spPr>
        </p:pic>
        <p:pic>
          <p:nvPicPr>
            <p:cNvPr id="24" name="object 24"/>
            <p:cNvPicPr/>
            <p:nvPr/>
          </p:nvPicPr>
          <p:blipFill>
            <a:blip r:embed="rId16" cstate="print"/>
            <a:stretch>
              <a:fillRect/>
            </a:stretch>
          </p:blipFill>
          <p:spPr>
            <a:xfrm>
              <a:off x="3214116" y="2214372"/>
              <a:ext cx="1929383" cy="858012"/>
            </a:xfrm>
            <a:prstGeom prst="rect">
              <a:avLst/>
            </a:prstGeom>
          </p:spPr>
        </p:pic>
        <p:sp>
          <p:nvSpPr>
            <p:cNvPr id="25" name="object 25"/>
            <p:cNvSpPr/>
            <p:nvPr/>
          </p:nvSpPr>
          <p:spPr>
            <a:xfrm>
              <a:off x="3214116" y="2214372"/>
              <a:ext cx="1929764" cy="858519"/>
            </a:xfrm>
            <a:custGeom>
              <a:avLst/>
              <a:gdLst/>
              <a:ahLst/>
              <a:cxnLst/>
              <a:rect l="l" t="t" r="r" b="b"/>
              <a:pathLst>
                <a:path w="1929764" h="858519">
                  <a:moveTo>
                    <a:pt x="0" y="429005"/>
                  </a:moveTo>
                  <a:lnTo>
                    <a:pt x="429006" y="0"/>
                  </a:lnTo>
                  <a:lnTo>
                    <a:pt x="429006" y="214502"/>
                  </a:lnTo>
                  <a:lnTo>
                    <a:pt x="1929383" y="214502"/>
                  </a:lnTo>
                  <a:lnTo>
                    <a:pt x="1929383" y="643508"/>
                  </a:lnTo>
                  <a:lnTo>
                    <a:pt x="429006" y="643508"/>
                  </a:lnTo>
                  <a:lnTo>
                    <a:pt x="429006" y="858012"/>
                  </a:lnTo>
                  <a:lnTo>
                    <a:pt x="0" y="429005"/>
                  </a:lnTo>
                  <a:close/>
                </a:path>
              </a:pathLst>
            </a:custGeom>
            <a:ln w="9525">
              <a:solidFill>
                <a:srgbClr val="059A71"/>
              </a:solidFill>
            </a:ln>
          </p:spPr>
          <p:txBody>
            <a:bodyPr wrap="square" lIns="0" tIns="0" rIns="0" bIns="0" rtlCol="0"/>
            <a:lstStyle/>
            <a:p>
              <a:endParaRPr/>
            </a:p>
          </p:txBody>
        </p:sp>
        <p:pic>
          <p:nvPicPr>
            <p:cNvPr id="26" name="object 26"/>
            <p:cNvPicPr/>
            <p:nvPr/>
          </p:nvPicPr>
          <p:blipFill>
            <a:blip r:embed="rId17" cstate="print"/>
            <a:stretch>
              <a:fillRect/>
            </a:stretch>
          </p:blipFill>
          <p:spPr>
            <a:xfrm>
              <a:off x="2793492" y="4117847"/>
              <a:ext cx="2695956" cy="1266443"/>
            </a:xfrm>
            <a:prstGeom prst="rect">
              <a:avLst/>
            </a:prstGeom>
          </p:spPr>
        </p:pic>
        <p:pic>
          <p:nvPicPr>
            <p:cNvPr id="27" name="object 27"/>
            <p:cNvPicPr/>
            <p:nvPr/>
          </p:nvPicPr>
          <p:blipFill>
            <a:blip r:embed="rId18" cstate="print"/>
            <a:stretch>
              <a:fillRect/>
            </a:stretch>
          </p:blipFill>
          <p:spPr>
            <a:xfrm>
              <a:off x="3055620" y="4486618"/>
              <a:ext cx="2455163" cy="594398"/>
            </a:xfrm>
            <a:prstGeom prst="rect">
              <a:avLst/>
            </a:prstGeom>
          </p:spPr>
        </p:pic>
        <p:pic>
          <p:nvPicPr>
            <p:cNvPr id="28" name="object 28"/>
            <p:cNvPicPr/>
            <p:nvPr/>
          </p:nvPicPr>
          <p:blipFill>
            <a:blip r:embed="rId19" cstate="print"/>
            <a:stretch>
              <a:fillRect/>
            </a:stretch>
          </p:blipFill>
          <p:spPr>
            <a:xfrm>
              <a:off x="2857500" y="4143755"/>
              <a:ext cx="2572512" cy="1143000"/>
            </a:xfrm>
            <a:prstGeom prst="rect">
              <a:avLst/>
            </a:prstGeom>
          </p:spPr>
        </p:pic>
        <p:sp>
          <p:nvSpPr>
            <p:cNvPr id="29" name="object 29"/>
            <p:cNvSpPr/>
            <p:nvPr/>
          </p:nvSpPr>
          <p:spPr>
            <a:xfrm>
              <a:off x="2857500" y="4143755"/>
              <a:ext cx="2573020" cy="1143000"/>
            </a:xfrm>
            <a:custGeom>
              <a:avLst/>
              <a:gdLst/>
              <a:ahLst/>
              <a:cxnLst/>
              <a:rect l="l" t="t" r="r" b="b"/>
              <a:pathLst>
                <a:path w="2573020" h="1143000">
                  <a:moveTo>
                    <a:pt x="0" y="571500"/>
                  </a:moveTo>
                  <a:lnTo>
                    <a:pt x="571500" y="0"/>
                  </a:lnTo>
                  <a:lnTo>
                    <a:pt x="571500" y="285750"/>
                  </a:lnTo>
                  <a:lnTo>
                    <a:pt x="2572512" y="285750"/>
                  </a:lnTo>
                  <a:lnTo>
                    <a:pt x="2572512" y="857250"/>
                  </a:lnTo>
                  <a:lnTo>
                    <a:pt x="571500" y="857250"/>
                  </a:lnTo>
                  <a:lnTo>
                    <a:pt x="571500" y="1143000"/>
                  </a:lnTo>
                  <a:lnTo>
                    <a:pt x="0" y="571500"/>
                  </a:lnTo>
                  <a:close/>
                </a:path>
              </a:pathLst>
            </a:custGeom>
            <a:ln w="9525">
              <a:solidFill>
                <a:srgbClr val="039AA0"/>
              </a:solidFill>
            </a:ln>
          </p:spPr>
          <p:txBody>
            <a:bodyPr wrap="square" lIns="0" tIns="0" rIns="0" bIns="0" rtlCol="0"/>
            <a:lstStyle/>
            <a:p>
              <a:endParaRPr/>
            </a:p>
          </p:txBody>
        </p:sp>
        <p:pic>
          <p:nvPicPr>
            <p:cNvPr id="30" name="object 30"/>
            <p:cNvPicPr/>
            <p:nvPr/>
          </p:nvPicPr>
          <p:blipFill>
            <a:blip r:embed="rId20" cstate="print"/>
            <a:stretch>
              <a:fillRect/>
            </a:stretch>
          </p:blipFill>
          <p:spPr>
            <a:xfrm>
              <a:off x="0" y="6050279"/>
              <a:ext cx="9143999" cy="329247"/>
            </a:xfrm>
            <a:prstGeom prst="rect">
              <a:avLst/>
            </a:prstGeom>
          </p:spPr>
        </p:pic>
        <p:sp>
          <p:nvSpPr>
            <p:cNvPr id="31" name="object 31"/>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32" name="object 32"/>
            <p:cNvPicPr/>
            <p:nvPr/>
          </p:nvPicPr>
          <p:blipFill>
            <a:blip r:embed="rId21" cstate="print"/>
            <a:stretch>
              <a:fillRect/>
            </a:stretch>
          </p:blipFill>
          <p:spPr>
            <a:xfrm>
              <a:off x="0" y="6214871"/>
              <a:ext cx="9143999" cy="643126"/>
            </a:xfrm>
            <a:prstGeom prst="rect">
              <a:avLst/>
            </a:prstGeom>
          </p:spPr>
        </p:pic>
      </p:grpSp>
      <p:sp>
        <p:nvSpPr>
          <p:cNvPr id="33" name="object 33"/>
          <p:cNvSpPr txBox="1"/>
          <p:nvPr/>
        </p:nvSpPr>
        <p:spPr>
          <a:xfrm>
            <a:off x="3239770" y="4550791"/>
            <a:ext cx="209232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onstantia"/>
                <a:cs typeface="Constantia"/>
              </a:rPr>
              <a:t>Primary</a:t>
            </a:r>
            <a:r>
              <a:rPr sz="1800" b="1" spc="-75" dirty="0">
                <a:latin typeface="Constantia"/>
                <a:cs typeface="Constantia"/>
              </a:rPr>
              <a:t> </a:t>
            </a:r>
            <a:r>
              <a:rPr sz="1800" b="1" spc="-10" dirty="0">
                <a:latin typeface="Constantia"/>
                <a:cs typeface="Constantia"/>
              </a:rPr>
              <a:t>Classroom</a:t>
            </a:r>
            <a:endParaRPr sz="1800">
              <a:latin typeface="Constantia"/>
              <a:cs typeface="Constantia"/>
            </a:endParaRPr>
          </a:p>
        </p:txBody>
      </p:sp>
      <p:grpSp>
        <p:nvGrpSpPr>
          <p:cNvPr id="34" name="object 34"/>
          <p:cNvGrpSpPr/>
          <p:nvPr/>
        </p:nvGrpSpPr>
        <p:grpSpPr>
          <a:xfrm>
            <a:off x="3793235" y="2895600"/>
            <a:ext cx="2197735" cy="1353820"/>
            <a:chOff x="3793235" y="2895600"/>
            <a:chExt cx="2197735" cy="1353820"/>
          </a:xfrm>
        </p:grpSpPr>
        <p:pic>
          <p:nvPicPr>
            <p:cNvPr id="35" name="object 35"/>
            <p:cNvPicPr/>
            <p:nvPr/>
          </p:nvPicPr>
          <p:blipFill>
            <a:blip r:embed="rId22" cstate="print"/>
            <a:stretch>
              <a:fillRect/>
            </a:stretch>
          </p:blipFill>
          <p:spPr>
            <a:xfrm>
              <a:off x="3793235" y="2895600"/>
              <a:ext cx="2197608" cy="1353312"/>
            </a:xfrm>
            <a:prstGeom prst="rect">
              <a:avLst/>
            </a:prstGeom>
          </p:spPr>
        </p:pic>
        <p:pic>
          <p:nvPicPr>
            <p:cNvPr id="36" name="object 36"/>
            <p:cNvPicPr/>
            <p:nvPr/>
          </p:nvPicPr>
          <p:blipFill>
            <a:blip r:embed="rId23" cstate="print"/>
            <a:stretch>
              <a:fillRect/>
            </a:stretch>
          </p:blipFill>
          <p:spPr>
            <a:xfrm>
              <a:off x="3799331" y="3133331"/>
              <a:ext cx="1943100" cy="952512"/>
            </a:xfrm>
            <a:prstGeom prst="rect">
              <a:avLst/>
            </a:prstGeom>
          </p:spPr>
        </p:pic>
        <p:pic>
          <p:nvPicPr>
            <p:cNvPr id="37" name="object 37"/>
            <p:cNvPicPr/>
            <p:nvPr/>
          </p:nvPicPr>
          <p:blipFill>
            <a:blip r:embed="rId24" cstate="print"/>
            <a:stretch>
              <a:fillRect/>
            </a:stretch>
          </p:blipFill>
          <p:spPr>
            <a:xfrm>
              <a:off x="3857243" y="2929128"/>
              <a:ext cx="2072639" cy="1214628"/>
            </a:xfrm>
            <a:prstGeom prst="rect">
              <a:avLst/>
            </a:prstGeom>
          </p:spPr>
        </p:pic>
        <p:sp>
          <p:nvSpPr>
            <p:cNvPr id="38" name="object 38"/>
            <p:cNvSpPr/>
            <p:nvPr/>
          </p:nvSpPr>
          <p:spPr>
            <a:xfrm>
              <a:off x="3857243" y="2929128"/>
              <a:ext cx="2072639" cy="1214755"/>
            </a:xfrm>
            <a:custGeom>
              <a:avLst/>
              <a:gdLst/>
              <a:ahLst/>
              <a:cxnLst/>
              <a:rect l="l" t="t" r="r" b="b"/>
              <a:pathLst>
                <a:path w="2072639" h="1214754">
                  <a:moveTo>
                    <a:pt x="0" y="303657"/>
                  </a:moveTo>
                  <a:lnTo>
                    <a:pt x="1465326" y="303657"/>
                  </a:lnTo>
                  <a:lnTo>
                    <a:pt x="1465326" y="0"/>
                  </a:lnTo>
                  <a:lnTo>
                    <a:pt x="2072639" y="607313"/>
                  </a:lnTo>
                  <a:lnTo>
                    <a:pt x="1465326" y="1214628"/>
                  </a:lnTo>
                  <a:lnTo>
                    <a:pt x="1465326" y="910971"/>
                  </a:lnTo>
                  <a:lnTo>
                    <a:pt x="0" y="910971"/>
                  </a:lnTo>
                  <a:lnTo>
                    <a:pt x="0" y="303657"/>
                  </a:lnTo>
                  <a:close/>
                </a:path>
              </a:pathLst>
            </a:custGeom>
            <a:ln w="9524">
              <a:solidFill>
                <a:srgbClr val="92D050"/>
              </a:solidFill>
            </a:ln>
          </p:spPr>
          <p:txBody>
            <a:bodyPr wrap="square" lIns="0" tIns="0" rIns="0" bIns="0" rtlCol="0"/>
            <a:lstStyle/>
            <a:p>
              <a:endParaRPr/>
            </a:p>
          </p:txBody>
        </p:sp>
      </p:grpSp>
      <p:sp>
        <p:nvSpPr>
          <p:cNvPr id="39" name="object 39"/>
          <p:cNvSpPr txBox="1"/>
          <p:nvPr/>
        </p:nvSpPr>
        <p:spPr>
          <a:xfrm>
            <a:off x="3657785" y="2482225"/>
            <a:ext cx="1882775" cy="1336263"/>
          </a:xfrm>
          <a:prstGeom prst="rect">
            <a:avLst/>
          </a:prstGeom>
        </p:spPr>
        <p:txBody>
          <a:bodyPr vert="horz" wrap="square" lIns="0" tIns="12700" rIns="0" bIns="0" rtlCol="0">
            <a:spAutoFit/>
          </a:bodyPr>
          <a:lstStyle/>
          <a:p>
            <a:pPr marL="12700">
              <a:lnSpc>
                <a:spcPct val="100000"/>
              </a:lnSpc>
              <a:spcBef>
                <a:spcPts val="100"/>
              </a:spcBef>
            </a:pPr>
            <a:r>
              <a:rPr sz="2000" b="1" dirty="0">
                <a:latin typeface="Constantia"/>
                <a:cs typeface="Constantia"/>
              </a:rPr>
              <a:t>Pl</a:t>
            </a:r>
            <a:r>
              <a:rPr sz="2000" b="1" spc="-55" dirty="0">
                <a:latin typeface="Constantia"/>
                <a:cs typeface="Constantia"/>
              </a:rPr>
              <a:t>a</a:t>
            </a:r>
            <a:r>
              <a:rPr sz="2000" b="1" dirty="0">
                <a:latin typeface="Constantia"/>
                <a:cs typeface="Constantia"/>
              </a:rPr>
              <a:t>y</a:t>
            </a:r>
            <a:r>
              <a:rPr sz="2000" b="1" spc="-100" dirty="0">
                <a:latin typeface="Constantia"/>
                <a:cs typeface="Constantia"/>
              </a:rPr>
              <a:t> </a:t>
            </a:r>
            <a:r>
              <a:rPr sz="2000" b="1" spc="-5" dirty="0">
                <a:latin typeface="Constantia"/>
                <a:cs typeface="Constantia"/>
              </a:rPr>
              <a:t>A</a:t>
            </a:r>
            <a:r>
              <a:rPr sz="2000" b="1" spc="-35" dirty="0">
                <a:latin typeface="Constantia"/>
                <a:cs typeface="Constantia"/>
              </a:rPr>
              <a:t>r</a:t>
            </a:r>
            <a:r>
              <a:rPr sz="2000" b="1" dirty="0">
                <a:latin typeface="Constantia"/>
                <a:cs typeface="Constantia"/>
              </a:rPr>
              <a:t>ea</a:t>
            </a:r>
            <a:endParaRPr sz="2000" dirty="0">
              <a:latin typeface="Constantia"/>
              <a:cs typeface="Constantia"/>
            </a:endParaRPr>
          </a:p>
          <a:p>
            <a:pPr>
              <a:lnSpc>
                <a:spcPct val="100000"/>
              </a:lnSpc>
              <a:spcBef>
                <a:spcPts val="45"/>
              </a:spcBef>
            </a:pPr>
            <a:endParaRPr sz="2600" dirty="0">
              <a:latin typeface="Constantia"/>
              <a:cs typeface="Constantia"/>
            </a:endParaRPr>
          </a:p>
          <a:p>
            <a:pPr marL="498475" marR="5080" indent="-97790">
              <a:lnSpc>
                <a:spcPct val="100000"/>
              </a:lnSpc>
            </a:pPr>
            <a:r>
              <a:rPr sz="2000" b="1" dirty="0">
                <a:latin typeface="Constantia"/>
                <a:cs typeface="Constantia"/>
              </a:rPr>
              <a:t>P</a:t>
            </a:r>
            <a:r>
              <a:rPr sz="2000" b="1" spc="-45" dirty="0">
                <a:latin typeface="Constantia"/>
                <a:cs typeface="Constantia"/>
              </a:rPr>
              <a:t>r</a:t>
            </a:r>
            <a:r>
              <a:rPr sz="2000" b="1" dirty="0">
                <a:latin typeface="Constantia"/>
                <a:cs typeface="Constantia"/>
              </a:rPr>
              <a:t>e</a:t>
            </a:r>
            <a:r>
              <a:rPr sz="2000" b="1" spc="-5" dirty="0">
                <a:latin typeface="Constantia"/>
                <a:cs typeface="Constantia"/>
              </a:rPr>
              <a:t>-</a:t>
            </a:r>
            <a:r>
              <a:rPr sz="2000" b="1" dirty="0">
                <a:latin typeface="Constantia"/>
                <a:cs typeface="Constantia"/>
              </a:rPr>
              <a:t>P</a:t>
            </a:r>
            <a:r>
              <a:rPr sz="2000" b="1" spc="-10" dirty="0">
                <a:latin typeface="Constantia"/>
                <a:cs typeface="Constantia"/>
              </a:rPr>
              <a:t>r</a:t>
            </a:r>
            <a:r>
              <a:rPr sz="2000" b="1" dirty="0">
                <a:latin typeface="Constantia"/>
                <a:cs typeface="Constantia"/>
              </a:rPr>
              <a:t>i</a:t>
            </a:r>
            <a:r>
              <a:rPr sz="2000" b="1" spc="-10" dirty="0">
                <a:latin typeface="Constantia"/>
                <a:cs typeface="Constantia"/>
              </a:rPr>
              <a:t>ma</a:t>
            </a:r>
            <a:r>
              <a:rPr sz="2000" b="1" spc="25" dirty="0">
                <a:latin typeface="Constantia"/>
                <a:cs typeface="Constantia"/>
              </a:rPr>
              <a:t>r</a:t>
            </a:r>
            <a:r>
              <a:rPr sz="2000" b="1" dirty="0">
                <a:latin typeface="Constantia"/>
                <a:cs typeface="Constantia"/>
              </a:rPr>
              <a:t>y  </a:t>
            </a:r>
            <a:r>
              <a:rPr sz="2000" b="1" spc="-5" dirty="0">
                <a:latin typeface="Constantia"/>
                <a:cs typeface="Constantia"/>
              </a:rPr>
              <a:t>Classroom</a:t>
            </a:r>
            <a:endParaRPr sz="2000" dirty="0">
              <a:latin typeface="Constantia"/>
              <a:cs typeface="Constantia"/>
            </a:endParaRPr>
          </a:p>
        </p:txBody>
      </p:sp>
      <p:grpSp>
        <p:nvGrpSpPr>
          <p:cNvPr id="40" name="object 40"/>
          <p:cNvGrpSpPr/>
          <p:nvPr/>
        </p:nvGrpSpPr>
        <p:grpSpPr>
          <a:xfrm>
            <a:off x="3721608" y="4966715"/>
            <a:ext cx="2482850" cy="1210310"/>
            <a:chOff x="3721608" y="4966715"/>
            <a:chExt cx="2482850" cy="1210310"/>
          </a:xfrm>
        </p:grpSpPr>
        <p:pic>
          <p:nvPicPr>
            <p:cNvPr id="41" name="object 41"/>
            <p:cNvPicPr/>
            <p:nvPr/>
          </p:nvPicPr>
          <p:blipFill>
            <a:blip r:embed="rId25" cstate="print"/>
            <a:stretch>
              <a:fillRect/>
            </a:stretch>
          </p:blipFill>
          <p:spPr>
            <a:xfrm>
              <a:off x="3721608" y="4966715"/>
              <a:ext cx="2482595" cy="1210056"/>
            </a:xfrm>
            <a:prstGeom prst="rect">
              <a:avLst/>
            </a:prstGeom>
          </p:spPr>
        </p:pic>
        <p:pic>
          <p:nvPicPr>
            <p:cNvPr id="42" name="object 42"/>
            <p:cNvPicPr/>
            <p:nvPr/>
          </p:nvPicPr>
          <p:blipFill>
            <a:blip r:embed="rId26" cstate="print"/>
            <a:stretch>
              <a:fillRect/>
            </a:stretch>
          </p:blipFill>
          <p:spPr>
            <a:xfrm>
              <a:off x="3765804" y="5286755"/>
              <a:ext cx="2122931" cy="647674"/>
            </a:xfrm>
            <a:prstGeom prst="rect">
              <a:avLst/>
            </a:prstGeom>
          </p:spPr>
        </p:pic>
        <p:pic>
          <p:nvPicPr>
            <p:cNvPr id="43" name="object 43"/>
            <p:cNvPicPr/>
            <p:nvPr/>
          </p:nvPicPr>
          <p:blipFill>
            <a:blip r:embed="rId27" cstate="print"/>
            <a:stretch>
              <a:fillRect/>
            </a:stretch>
          </p:blipFill>
          <p:spPr>
            <a:xfrm>
              <a:off x="3785616" y="5000243"/>
              <a:ext cx="2357628" cy="1071372"/>
            </a:xfrm>
            <a:prstGeom prst="rect">
              <a:avLst/>
            </a:prstGeom>
          </p:spPr>
        </p:pic>
        <p:sp>
          <p:nvSpPr>
            <p:cNvPr id="44" name="object 44"/>
            <p:cNvSpPr/>
            <p:nvPr/>
          </p:nvSpPr>
          <p:spPr>
            <a:xfrm>
              <a:off x="3785616" y="5000243"/>
              <a:ext cx="2357755" cy="1071880"/>
            </a:xfrm>
            <a:custGeom>
              <a:avLst/>
              <a:gdLst/>
              <a:ahLst/>
              <a:cxnLst/>
              <a:rect l="l" t="t" r="r" b="b"/>
              <a:pathLst>
                <a:path w="2357754" h="1071879">
                  <a:moveTo>
                    <a:pt x="0" y="267842"/>
                  </a:moveTo>
                  <a:lnTo>
                    <a:pt x="1821942" y="267842"/>
                  </a:lnTo>
                  <a:lnTo>
                    <a:pt x="1821942" y="0"/>
                  </a:lnTo>
                  <a:lnTo>
                    <a:pt x="2357628" y="535685"/>
                  </a:lnTo>
                  <a:lnTo>
                    <a:pt x="1821942" y="1071371"/>
                  </a:lnTo>
                  <a:lnTo>
                    <a:pt x="1821942" y="803528"/>
                  </a:lnTo>
                  <a:lnTo>
                    <a:pt x="0" y="803528"/>
                  </a:lnTo>
                  <a:lnTo>
                    <a:pt x="0" y="267842"/>
                  </a:lnTo>
                  <a:close/>
                </a:path>
              </a:pathLst>
            </a:custGeom>
            <a:ln w="9525">
              <a:solidFill>
                <a:srgbClr val="039AA0"/>
              </a:solidFill>
            </a:ln>
          </p:spPr>
          <p:txBody>
            <a:bodyPr wrap="square" lIns="0" tIns="0" rIns="0" bIns="0" rtlCol="0"/>
            <a:lstStyle/>
            <a:p>
              <a:endParaRPr/>
            </a:p>
          </p:txBody>
        </p:sp>
      </p:grpSp>
      <p:sp>
        <p:nvSpPr>
          <p:cNvPr id="45" name="object 45"/>
          <p:cNvSpPr txBox="1"/>
          <p:nvPr/>
        </p:nvSpPr>
        <p:spPr>
          <a:xfrm>
            <a:off x="3966209" y="5355742"/>
            <a:ext cx="1729739" cy="330835"/>
          </a:xfrm>
          <a:prstGeom prst="rect">
            <a:avLst/>
          </a:prstGeom>
        </p:spPr>
        <p:txBody>
          <a:bodyPr vert="horz" wrap="square" lIns="0" tIns="12700" rIns="0" bIns="0" rtlCol="0">
            <a:spAutoFit/>
          </a:bodyPr>
          <a:lstStyle/>
          <a:p>
            <a:pPr marL="12700">
              <a:lnSpc>
                <a:spcPct val="100000"/>
              </a:lnSpc>
              <a:spcBef>
                <a:spcPts val="100"/>
              </a:spcBef>
            </a:pPr>
            <a:r>
              <a:rPr sz="2000" b="1" spc="-30" dirty="0">
                <a:latin typeface="Constantia"/>
                <a:cs typeface="Constantia"/>
              </a:rPr>
              <a:t>C</a:t>
            </a:r>
            <a:r>
              <a:rPr sz="2000" b="1" dirty="0">
                <a:latin typeface="Constantia"/>
                <a:cs typeface="Constantia"/>
              </a:rPr>
              <a:t>ompu</a:t>
            </a:r>
            <a:r>
              <a:rPr sz="2000" b="1" spc="-40" dirty="0">
                <a:latin typeface="Constantia"/>
                <a:cs typeface="Constantia"/>
              </a:rPr>
              <a:t>t</a:t>
            </a:r>
            <a:r>
              <a:rPr sz="2000" b="1" dirty="0">
                <a:latin typeface="Constantia"/>
                <a:cs typeface="Constantia"/>
              </a:rPr>
              <a:t>er</a:t>
            </a:r>
            <a:r>
              <a:rPr sz="2000" b="1" spc="-85" dirty="0">
                <a:solidFill>
                  <a:srgbClr val="FFFFFF"/>
                </a:solidFill>
                <a:latin typeface="Constantia"/>
                <a:cs typeface="Constantia"/>
              </a:rPr>
              <a:t> </a:t>
            </a:r>
            <a:r>
              <a:rPr sz="2000" b="1" spc="30" dirty="0">
                <a:solidFill>
                  <a:srgbClr val="FFFFFF"/>
                </a:solidFill>
                <a:latin typeface="Constantia"/>
                <a:cs typeface="Constantia"/>
              </a:rPr>
              <a:t>L</a:t>
            </a:r>
            <a:r>
              <a:rPr sz="2000" b="1" spc="-10" dirty="0">
                <a:solidFill>
                  <a:srgbClr val="FFFFFF"/>
                </a:solidFill>
                <a:latin typeface="Constantia"/>
                <a:cs typeface="Constantia"/>
              </a:rPr>
              <a:t>a</a:t>
            </a:r>
            <a:r>
              <a:rPr sz="2000" b="1" dirty="0">
                <a:solidFill>
                  <a:srgbClr val="FFFFFF"/>
                </a:solidFill>
                <a:latin typeface="Constantia"/>
                <a:cs typeface="Constantia"/>
              </a:rPr>
              <a:t>b</a:t>
            </a:r>
            <a:endParaRPr sz="2000" dirty="0">
              <a:latin typeface="Constantia"/>
              <a:cs typeface="Constanti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0" y="880871"/>
            <a:ext cx="9141714" cy="1064575"/>
          </a:xfrm>
          <a:prstGeom prst="rect">
            <a:avLst/>
          </a:prstGeom>
        </p:spPr>
      </p:pic>
      <p:sp>
        <p:nvSpPr>
          <p:cNvPr id="5" name="object 5"/>
          <p:cNvSpPr txBox="1">
            <a:spLocks noGrp="1"/>
          </p:cNvSpPr>
          <p:nvPr>
            <p:ph type="title"/>
          </p:nvPr>
        </p:nvSpPr>
        <p:spPr>
          <a:xfrm>
            <a:off x="4538619" y="967641"/>
            <a:ext cx="4569969" cy="635000"/>
          </a:xfrm>
        </p:spPr>
        <p:txBody>
          <a:bodyPr/>
          <a:lstStyle/>
          <a:p>
            <a:r>
              <a:rPr lang="en-IN" dirty="0" smtClean="0"/>
              <a:t>Our Infrastructure</a:t>
            </a:r>
            <a:endParaRPr lang="en-IN" dirty="0"/>
          </a:p>
        </p:txBody>
      </p:sp>
      <p:sp>
        <p:nvSpPr>
          <p:cNvPr id="39" name="object 39"/>
          <p:cNvSpPr txBox="1"/>
          <p:nvPr/>
        </p:nvSpPr>
        <p:spPr>
          <a:xfrm>
            <a:off x="3609594" y="2428494"/>
            <a:ext cx="1962150" cy="782265"/>
          </a:xfrm>
          <a:prstGeom prst="rect">
            <a:avLst/>
          </a:prstGeom>
        </p:spPr>
        <p:txBody>
          <a:bodyPr vert="horz" wrap="square" lIns="0" tIns="12700" rIns="0" bIns="0" rtlCol="0">
            <a:spAutoFit/>
          </a:bodyPr>
          <a:lstStyle/>
          <a:p>
            <a:pPr marL="12700">
              <a:lnSpc>
                <a:spcPct val="100000"/>
              </a:lnSpc>
              <a:spcBef>
                <a:spcPts val="100"/>
              </a:spcBef>
            </a:pPr>
            <a:r>
              <a:rPr lang="en-US" sz="2400" b="1" dirty="0" smtClean="0">
                <a:solidFill>
                  <a:srgbClr val="FFFFFF"/>
                </a:solidFill>
                <a:latin typeface="Constantia"/>
                <a:cs typeface="Constantia"/>
              </a:rPr>
              <a:t> </a:t>
            </a:r>
            <a:endParaRPr sz="2400" dirty="0">
              <a:latin typeface="Constantia"/>
              <a:cs typeface="Constantia"/>
            </a:endParaRPr>
          </a:p>
          <a:p>
            <a:pPr>
              <a:lnSpc>
                <a:spcPct val="100000"/>
              </a:lnSpc>
              <a:spcBef>
                <a:spcPts val="45"/>
              </a:spcBef>
            </a:pPr>
            <a:endParaRPr sz="2600" dirty="0">
              <a:latin typeface="Constantia"/>
              <a:cs typeface="Constantia"/>
            </a:endParaRPr>
          </a:p>
        </p:txBody>
      </p:sp>
      <p:sp>
        <p:nvSpPr>
          <p:cNvPr id="47" name="object 25"/>
          <p:cNvSpPr/>
          <p:nvPr/>
        </p:nvSpPr>
        <p:spPr>
          <a:xfrm>
            <a:off x="3008500" y="4121067"/>
            <a:ext cx="2036196" cy="858519"/>
          </a:xfrm>
          <a:custGeom>
            <a:avLst/>
            <a:gdLst/>
            <a:ahLst/>
            <a:cxnLst/>
            <a:rect l="l" t="t" r="r" b="b"/>
            <a:pathLst>
              <a:path w="1929764" h="858519">
                <a:moveTo>
                  <a:pt x="0" y="429005"/>
                </a:moveTo>
                <a:lnTo>
                  <a:pt x="429006" y="0"/>
                </a:lnTo>
                <a:lnTo>
                  <a:pt x="429006" y="214502"/>
                </a:lnTo>
                <a:lnTo>
                  <a:pt x="1929383" y="214502"/>
                </a:lnTo>
                <a:lnTo>
                  <a:pt x="1929383" y="643508"/>
                </a:lnTo>
                <a:lnTo>
                  <a:pt x="429006" y="643508"/>
                </a:lnTo>
                <a:lnTo>
                  <a:pt x="429006" y="858012"/>
                </a:lnTo>
                <a:lnTo>
                  <a:pt x="0" y="429005"/>
                </a:lnTo>
                <a:close/>
              </a:path>
            </a:pathLst>
          </a:custGeom>
          <a:ln w="9525">
            <a:solidFill>
              <a:srgbClr val="059A71"/>
            </a:solidFill>
          </a:ln>
        </p:spPr>
        <p:txBody>
          <a:bodyPr wrap="square" lIns="0" tIns="0" rIns="0" bIns="0" rtlCol="0"/>
          <a:lstStyle/>
          <a:p>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364" y="1782114"/>
            <a:ext cx="3491435" cy="2053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object 6"/>
          <p:cNvGrpSpPr/>
          <p:nvPr/>
        </p:nvGrpSpPr>
        <p:grpSpPr>
          <a:xfrm>
            <a:off x="-96512" y="0"/>
            <a:ext cx="9144000" cy="6857997"/>
            <a:chOff x="0" y="0"/>
            <a:chExt cx="9144000" cy="6857997"/>
          </a:xfrm>
        </p:grpSpPr>
        <p:pic>
          <p:nvPicPr>
            <p:cNvPr id="7" name="object 7"/>
            <p:cNvPicPr/>
            <p:nvPr/>
          </p:nvPicPr>
          <p:blipFill>
            <a:blip r:embed="rId5" cstate="print"/>
            <a:stretch>
              <a:fillRect/>
            </a:stretch>
          </p:blipFill>
          <p:spPr>
            <a:xfrm>
              <a:off x="7144511" y="0"/>
              <a:ext cx="1284731" cy="880872"/>
            </a:xfrm>
            <a:prstGeom prst="rect">
              <a:avLst/>
            </a:prstGeom>
          </p:spPr>
        </p:pic>
        <p:pic>
          <p:nvPicPr>
            <p:cNvPr id="8" name="object 8"/>
            <p:cNvPicPr/>
            <p:nvPr/>
          </p:nvPicPr>
          <p:blipFill>
            <a:blip r:embed="rId6" cstate="print"/>
            <a:stretch>
              <a:fillRect/>
            </a:stretch>
          </p:blipFill>
          <p:spPr>
            <a:xfrm>
              <a:off x="451104" y="22859"/>
              <a:ext cx="1513458" cy="1513458"/>
            </a:xfrm>
            <a:prstGeom prst="rect">
              <a:avLst/>
            </a:prstGeom>
          </p:spPr>
        </p:pic>
        <p:pic>
          <p:nvPicPr>
            <p:cNvPr id="9" name="object 9"/>
            <p:cNvPicPr/>
            <p:nvPr/>
          </p:nvPicPr>
          <p:blipFill>
            <a:blip r:embed="rId7" cstate="print"/>
            <a:stretch>
              <a:fillRect/>
            </a:stretch>
          </p:blipFill>
          <p:spPr>
            <a:xfrm>
              <a:off x="609600" y="152397"/>
              <a:ext cx="1142999" cy="1142999"/>
            </a:xfrm>
            <a:prstGeom prst="rect">
              <a:avLst/>
            </a:prstGeom>
          </p:spPr>
        </p:pic>
        <p:pic>
          <p:nvPicPr>
            <p:cNvPr id="24" name="object 24"/>
            <p:cNvPicPr/>
            <p:nvPr/>
          </p:nvPicPr>
          <p:blipFill>
            <a:blip r:embed="rId8" cstate="print"/>
            <a:stretch>
              <a:fillRect/>
            </a:stretch>
          </p:blipFill>
          <p:spPr>
            <a:xfrm>
              <a:off x="3233794" y="2221462"/>
              <a:ext cx="1929383" cy="858012"/>
            </a:xfrm>
            <a:prstGeom prst="rect">
              <a:avLst/>
            </a:prstGeom>
          </p:spPr>
        </p:pic>
        <p:sp>
          <p:nvSpPr>
            <p:cNvPr id="25" name="object 25"/>
            <p:cNvSpPr/>
            <p:nvPr/>
          </p:nvSpPr>
          <p:spPr>
            <a:xfrm>
              <a:off x="3214116" y="2214372"/>
              <a:ext cx="1929764" cy="858519"/>
            </a:xfrm>
            <a:custGeom>
              <a:avLst/>
              <a:gdLst/>
              <a:ahLst/>
              <a:cxnLst/>
              <a:rect l="l" t="t" r="r" b="b"/>
              <a:pathLst>
                <a:path w="1929764" h="858519">
                  <a:moveTo>
                    <a:pt x="0" y="429005"/>
                  </a:moveTo>
                  <a:lnTo>
                    <a:pt x="429006" y="0"/>
                  </a:lnTo>
                  <a:lnTo>
                    <a:pt x="429006" y="214502"/>
                  </a:lnTo>
                  <a:lnTo>
                    <a:pt x="1929383" y="214502"/>
                  </a:lnTo>
                  <a:lnTo>
                    <a:pt x="1929383" y="643508"/>
                  </a:lnTo>
                  <a:lnTo>
                    <a:pt x="429006" y="643508"/>
                  </a:lnTo>
                  <a:lnTo>
                    <a:pt x="429006" y="858012"/>
                  </a:lnTo>
                  <a:lnTo>
                    <a:pt x="0" y="429005"/>
                  </a:lnTo>
                  <a:close/>
                </a:path>
              </a:pathLst>
            </a:custGeom>
            <a:ln w="9525">
              <a:solidFill>
                <a:srgbClr val="059A71"/>
              </a:solidFill>
            </a:ln>
          </p:spPr>
          <p:txBody>
            <a:bodyPr wrap="square" lIns="0" tIns="0" rIns="0" bIns="0" rtlCol="0"/>
            <a:lstStyle/>
            <a:p>
              <a:endParaRPr/>
            </a:p>
          </p:txBody>
        </p:sp>
        <p:pic>
          <p:nvPicPr>
            <p:cNvPr id="30" name="object 30"/>
            <p:cNvPicPr/>
            <p:nvPr/>
          </p:nvPicPr>
          <p:blipFill>
            <a:blip r:embed="rId9" cstate="print"/>
            <a:stretch>
              <a:fillRect/>
            </a:stretch>
          </p:blipFill>
          <p:spPr>
            <a:xfrm>
              <a:off x="0" y="6050279"/>
              <a:ext cx="9143999" cy="329247"/>
            </a:xfrm>
            <a:prstGeom prst="rect">
              <a:avLst/>
            </a:prstGeom>
          </p:spPr>
        </p:pic>
        <p:sp>
          <p:nvSpPr>
            <p:cNvPr id="31" name="object 31"/>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32" name="object 32"/>
            <p:cNvPicPr/>
            <p:nvPr/>
          </p:nvPicPr>
          <p:blipFill>
            <a:blip r:embed="rId10" cstate="print"/>
            <a:stretch>
              <a:fillRect/>
            </a:stretch>
          </p:blipFill>
          <p:spPr>
            <a:xfrm>
              <a:off x="0" y="6214871"/>
              <a:ext cx="9143999" cy="643126"/>
            </a:xfrm>
            <a:prstGeom prst="rect">
              <a:avLst/>
            </a:prstGeom>
          </p:spPr>
        </p:pic>
      </p:grpSp>
      <p:sp>
        <p:nvSpPr>
          <p:cNvPr id="48" name="Rectangle 47"/>
          <p:cNvSpPr/>
          <p:nvPr/>
        </p:nvSpPr>
        <p:spPr>
          <a:xfrm>
            <a:off x="3484206" y="2444420"/>
            <a:ext cx="1163994" cy="430887"/>
          </a:xfrm>
          <a:prstGeom prst="rect">
            <a:avLst/>
          </a:prstGeom>
        </p:spPr>
        <p:txBody>
          <a:bodyPr wrap="square">
            <a:spAutoFit/>
          </a:bodyPr>
          <a:lstStyle/>
          <a:p>
            <a:r>
              <a:rPr lang="en-US" sz="2200" b="1" dirty="0">
                <a:latin typeface="Constantia"/>
                <a:cs typeface="Constantia"/>
              </a:rPr>
              <a:t>Library</a:t>
            </a:r>
            <a:endParaRPr lang="en-IN" sz="2200" dirty="0"/>
          </a:p>
        </p:txBody>
      </p:sp>
      <p:sp>
        <p:nvSpPr>
          <p:cNvPr id="14" name="AutoShape 4" descr="blob:https://web.whatsapp.com/9fdeb462-bc27-4d9f-b079-c1348b41fb4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AutoShape 6" descr="blob:https://web.whatsapp.com/9fdeb462-bc27-4d9f-b079-c1348b41fb4d"/>
          <p:cNvSpPr>
            <a:spLocks noChangeAspect="1" noChangeArrowheads="1"/>
          </p:cNvSpPr>
          <p:nvPr/>
        </p:nvSpPr>
        <p:spPr bwMode="auto">
          <a:xfrm>
            <a:off x="307974" y="7937"/>
            <a:ext cx="75882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2" descr="blob:https://web.whatsapp.com/9aaeff3b-170e-430d-84d2-d94d199937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4033" y="1738884"/>
            <a:ext cx="3606363" cy="2058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4" name="object 34"/>
          <p:cNvGrpSpPr/>
          <p:nvPr/>
        </p:nvGrpSpPr>
        <p:grpSpPr>
          <a:xfrm>
            <a:off x="3685547" y="2738032"/>
            <a:ext cx="2045208" cy="1002159"/>
            <a:chOff x="3793235" y="2895600"/>
            <a:chExt cx="2197608" cy="1186553"/>
          </a:xfrm>
        </p:grpSpPr>
        <p:pic>
          <p:nvPicPr>
            <p:cNvPr id="35" name="object 35"/>
            <p:cNvPicPr/>
            <p:nvPr/>
          </p:nvPicPr>
          <p:blipFill>
            <a:blip r:embed="rId12" cstate="print"/>
            <a:stretch>
              <a:fillRect/>
            </a:stretch>
          </p:blipFill>
          <p:spPr>
            <a:xfrm>
              <a:off x="3793235" y="2895600"/>
              <a:ext cx="2197608" cy="1186553"/>
            </a:xfrm>
            <a:prstGeom prst="rect">
              <a:avLst/>
            </a:prstGeom>
          </p:spPr>
        </p:pic>
        <p:pic>
          <p:nvPicPr>
            <p:cNvPr id="36" name="object 36"/>
            <p:cNvPicPr/>
            <p:nvPr/>
          </p:nvPicPr>
          <p:blipFill>
            <a:blip r:embed="rId13" cstate="print"/>
            <a:stretch>
              <a:fillRect/>
            </a:stretch>
          </p:blipFill>
          <p:spPr>
            <a:xfrm>
              <a:off x="4171821" y="3133331"/>
              <a:ext cx="1570609" cy="601995"/>
            </a:xfrm>
            <a:prstGeom prst="rect">
              <a:avLst/>
            </a:prstGeom>
          </p:spPr>
        </p:pic>
        <p:pic>
          <p:nvPicPr>
            <p:cNvPr id="37" name="object 37"/>
            <p:cNvPicPr/>
            <p:nvPr/>
          </p:nvPicPr>
          <p:blipFill>
            <a:blip r:embed="rId14" cstate="print"/>
            <a:stretch>
              <a:fillRect/>
            </a:stretch>
          </p:blipFill>
          <p:spPr>
            <a:xfrm>
              <a:off x="3857243" y="2929128"/>
              <a:ext cx="2072640" cy="1108188"/>
            </a:xfrm>
            <a:prstGeom prst="rect">
              <a:avLst/>
            </a:prstGeom>
          </p:spPr>
        </p:pic>
        <p:sp>
          <p:nvSpPr>
            <p:cNvPr id="38" name="object 38"/>
            <p:cNvSpPr/>
            <p:nvPr/>
          </p:nvSpPr>
          <p:spPr>
            <a:xfrm>
              <a:off x="3857243" y="2929128"/>
              <a:ext cx="2072640" cy="1083406"/>
            </a:xfrm>
            <a:custGeom>
              <a:avLst/>
              <a:gdLst/>
              <a:ahLst/>
              <a:cxnLst/>
              <a:rect l="l" t="t" r="r" b="b"/>
              <a:pathLst>
                <a:path w="2072639" h="1214754">
                  <a:moveTo>
                    <a:pt x="0" y="303657"/>
                  </a:moveTo>
                  <a:lnTo>
                    <a:pt x="1465326" y="303657"/>
                  </a:lnTo>
                  <a:lnTo>
                    <a:pt x="1465326" y="0"/>
                  </a:lnTo>
                  <a:lnTo>
                    <a:pt x="2072639" y="607313"/>
                  </a:lnTo>
                  <a:lnTo>
                    <a:pt x="1465326" y="1214628"/>
                  </a:lnTo>
                  <a:lnTo>
                    <a:pt x="1465326" y="910971"/>
                  </a:lnTo>
                  <a:lnTo>
                    <a:pt x="0" y="910971"/>
                  </a:lnTo>
                  <a:lnTo>
                    <a:pt x="0" y="303657"/>
                  </a:lnTo>
                  <a:close/>
                </a:path>
              </a:pathLst>
            </a:custGeom>
            <a:ln w="9524">
              <a:solidFill>
                <a:srgbClr val="92D050"/>
              </a:solidFill>
            </a:ln>
          </p:spPr>
          <p:txBody>
            <a:bodyPr wrap="square" lIns="0" tIns="0" rIns="0" bIns="0" rtlCol="0"/>
            <a:lstStyle/>
            <a:p>
              <a:endParaRPr/>
            </a:p>
          </p:txBody>
        </p:sp>
      </p:grpSp>
      <p:sp>
        <p:nvSpPr>
          <p:cNvPr id="17" name="Rectangle 16"/>
          <p:cNvSpPr/>
          <p:nvPr/>
        </p:nvSpPr>
        <p:spPr>
          <a:xfrm>
            <a:off x="3454213" y="2961913"/>
            <a:ext cx="2065181" cy="430887"/>
          </a:xfrm>
          <a:prstGeom prst="rect">
            <a:avLst/>
          </a:prstGeom>
        </p:spPr>
        <p:txBody>
          <a:bodyPr wrap="none">
            <a:spAutoFit/>
          </a:bodyPr>
          <a:lstStyle/>
          <a:p>
            <a:pPr marL="498475" marR="5080" indent="-97790">
              <a:lnSpc>
                <a:spcPct val="100000"/>
              </a:lnSpc>
            </a:pPr>
            <a:r>
              <a:rPr lang="en-US" sz="2200" b="1" dirty="0">
                <a:latin typeface="Constantia"/>
                <a:cs typeface="Constantia"/>
              </a:rPr>
              <a:t>Laboratory</a:t>
            </a:r>
            <a:endParaRPr lang="en-US" sz="2200" dirty="0">
              <a:latin typeface="Constantia"/>
              <a:cs typeface="Constantia"/>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9364" y="3955826"/>
            <a:ext cx="3497894" cy="1986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object 24"/>
          <p:cNvPicPr/>
          <p:nvPr/>
        </p:nvPicPr>
        <p:blipFill>
          <a:blip r:embed="rId8" cstate="print"/>
          <a:stretch>
            <a:fillRect/>
          </a:stretch>
        </p:blipFill>
        <p:spPr>
          <a:xfrm>
            <a:off x="3244324" y="4111345"/>
            <a:ext cx="1936163" cy="858012"/>
          </a:xfrm>
          <a:prstGeom prst="rect">
            <a:avLst/>
          </a:prstGeom>
        </p:spPr>
      </p:pic>
      <p:sp>
        <p:nvSpPr>
          <p:cNvPr id="54" name="Rectangle 53"/>
          <p:cNvSpPr/>
          <p:nvPr/>
        </p:nvSpPr>
        <p:spPr>
          <a:xfrm>
            <a:off x="3108532" y="4308058"/>
            <a:ext cx="2065181" cy="430887"/>
          </a:xfrm>
          <a:prstGeom prst="rect">
            <a:avLst/>
          </a:prstGeom>
        </p:spPr>
        <p:txBody>
          <a:bodyPr wrap="none">
            <a:spAutoFit/>
          </a:bodyPr>
          <a:lstStyle/>
          <a:p>
            <a:pPr marL="498475" marR="5080" indent="-97790">
              <a:lnSpc>
                <a:spcPct val="100000"/>
              </a:lnSpc>
            </a:pPr>
            <a:r>
              <a:rPr lang="en-US" sz="2200" b="1" dirty="0">
                <a:latin typeface="Constantia"/>
                <a:cs typeface="Constantia"/>
              </a:rPr>
              <a:t>Laboratory</a:t>
            </a:r>
            <a:endParaRPr lang="en-US" sz="2200" dirty="0">
              <a:latin typeface="Constantia"/>
              <a:cs typeface="Constantia"/>
            </a:endParaRPr>
          </a:p>
        </p:txBody>
      </p:sp>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16279" y="3933994"/>
            <a:ext cx="3606363" cy="2010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0" name="object 40"/>
          <p:cNvGrpSpPr/>
          <p:nvPr/>
        </p:nvGrpSpPr>
        <p:grpSpPr>
          <a:xfrm>
            <a:off x="3722375" y="4666768"/>
            <a:ext cx="2008380" cy="1131813"/>
            <a:chOff x="3880357" y="4924543"/>
            <a:chExt cx="2124381" cy="1157306"/>
          </a:xfrm>
        </p:grpSpPr>
        <p:pic>
          <p:nvPicPr>
            <p:cNvPr id="41" name="object 41"/>
            <p:cNvPicPr/>
            <p:nvPr/>
          </p:nvPicPr>
          <p:blipFill>
            <a:blip r:embed="rId17" cstate="print"/>
            <a:stretch>
              <a:fillRect/>
            </a:stretch>
          </p:blipFill>
          <p:spPr>
            <a:xfrm>
              <a:off x="3880357" y="4924543"/>
              <a:ext cx="2124381" cy="1157306"/>
            </a:xfrm>
            <a:prstGeom prst="rect">
              <a:avLst/>
            </a:prstGeom>
          </p:spPr>
        </p:pic>
        <p:pic>
          <p:nvPicPr>
            <p:cNvPr id="42" name="object 42"/>
            <p:cNvPicPr/>
            <p:nvPr/>
          </p:nvPicPr>
          <p:blipFill>
            <a:blip r:embed="rId18" cstate="print"/>
            <a:stretch>
              <a:fillRect/>
            </a:stretch>
          </p:blipFill>
          <p:spPr>
            <a:xfrm>
              <a:off x="3880357" y="5286755"/>
              <a:ext cx="2008378" cy="647674"/>
            </a:xfrm>
            <a:prstGeom prst="rect">
              <a:avLst/>
            </a:prstGeom>
          </p:spPr>
        </p:pic>
        <p:pic>
          <p:nvPicPr>
            <p:cNvPr id="43" name="object 43"/>
            <p:cNvPicPr/>
            <p:nvPr/>
          </p:nvPicPr>
          <p:blipFill>
            <a:blip r:embed="rId19" cstate="print"/>
            <a:stretch>
              <a:fillRect/>
            </a:stretch>
          </p:blipFill>
          <p:spPr>
            <a:xfrm>
              <a:off x="3903096" y="5000243"/>
              <a:ext cx="2041630" cy="1022607"/>
            </a:xfrm>
            <a:prstGeom prst="rect">
              <a:avLst/>
            </a:prstGeom>
          </p:spPr>
        </p:pic>
        <p:sp>
          <p:nvSpPr>
            <p:cNvPr id="44" name="object 44"/>
            <p:cNvSpPr/>
            <p:nvPr/>
          </p:nvSpPr>
          <p:spPr>
            <a:xfrm>
              <a:off x="3903096" y="5000243"/>
              <a:ext cx="2041632" cy="991672"/>
            </a:xfrm>
            <a:custGeom>
              <a:avLst/>
              <a:gdLst/>
              <a:ahLst/>
              <a:cxnLst/>
              <a:rect l="l" t="t" r="r" b="b"/>
              <a:pathLst>
                <a:path w="2357754" h="1071879">
                  <a:moveTo>
                    <a:pt x="0" y="267842"/>
                  </a:moveTo>
                  <a:lnTo>
                    <a:pt x="1821942" y="267842"/>
                  </a:lnTo>
                  <a:lnTo>
                    <a:pt x="1821942" y="0"/>
                  </a:lnTo>
                  <a:lnTo>
                    <a:pt x="2357628" y="535685"/>
                  </a:lnTo>
                  <a:lnTo>
                    <a:pt x="1821942" y="1071371"/>
                  </a:lnTo>
                  <a:lnTo>
                    <a:pt x="1821942" y="803528"/>
                  </a:lnTo>
                  <a:lnTo>
                    <a:pt x="0" y="803528"/>
                  </a:lnTo>
                  <a:lnTo>
                    <a:pt x="0" y="267842"/>
                  </a:lnTo>
                  <a:close/>
                </a:path>
              </a:pathLst>
            </a:custGeom>
            <a:ln w="9525">
              <a:solidFill>
                <a:srgbClr val="039AA0"/>
              </a:solidFill>
            </a:ln>
          </p:spPr>
          <p:txBody>
            <a:bodyPr wrap="square" lIns="0" tIns="0" rIns="0" bIns="0" rtlCol="0"/>
            <a:lstStyle/>
            <a:p>
              <a:endParaRPr/>
            </a:p>
          </p:txBody>
        </p:sp>
      </p:grpSp>
      <p:sp>
        <p:nvSpPr>
          <p:cNvPr id="55" name="object 45"/>
          <p:cNvSpPr txBox="1"/>
          <p:nvPr/>
        </p:nvSpPr>
        <p:spPr>
          <a:xfrm>
            <a:off x="3481251" y="5017292"/>
            <a:ext cx="1988474" cy="351378"/>
          </a:xfrm>
          <a:prstGeom prst="rect">
            <a:avLst/>
          </a:prstGeom>
        </p:spPr>
        <p:txBody>
          <a:bodyPr vert="horz" wrap="square" lIns="0" tIns="12700" rIns="0" bIns="0" rtlCol="0">
            <a:spAutoFit/>
          </a:bodyPr>
          <a:lstStyle/>
          <a:p>
            <a:pPr marL="498475" marR="5080" indent="-97790">
              <a:lnSpc>
                <a:spcPct val="100000"/>
              </a:lnSpc>
            </a:pPr>
            <a:r>
              <a:rPr lang="en-US" sz="2200" b="1" dirty="0">
                <a:latin typeface="Constantia"/>
                <a:cs typeface="Constantia"/>
              </a:rPr>
              <a:t>Laboratory</a:t>
            </a:r>
            <a:endParaRPr lang="en-US" sz="2200" dirty="0">
              <a:latin typeface="Constantia"/>
              <a:cs typeface="Constantia"/>
            </a:endParaRPr>
          </a:p>
        </p:txBody>
      </p:sp>
    </p:spTree>
    <p:extLst>
      <p:ext uri="{BB962C8B-B14F-4D97-AF65-F5344CB8AC3E}">
        <p14:creationId xmlns:p14="http://schemas.microsoft.com/office/powerpoint/2010/main" val="1248716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1727835"/>
            <a:chOff x="-828" y="0"/>
            <a:chExt cx="9145905" cy="1727835"/>
          </a:xfrm>
        </p:grpSpPr>
        <p:pic>
          <p:nvPicPr>
            <p:cNvPr id="3" name="object 3"/>
            <p:cNvPicPr/>
            <p:nvPr/>
          </p:nvPicPr>
          <p:blipFill>
            <a:blip r:embed="rId2" cstate="print"/>
            <a:stretch>
              <a:fillRect/>
            </a:stretch>
          </p:blipFill>
          <p:spPr>
            <a:xfrm>
              <a:off x="0" y="905243"/>
              <a:ext cx="9141714" cy="822210"/>
            </a:xfrm>
            <a:prstGeom prst="rect">
              <a:avLst/>
            </a:prstGeom>
          </p:spPr>
        </p:pic>
        <p:pic>
          <p:nvPicPr>
            <p:cNvPr id="4" name="object 4"/>
            <p:cNvPicPr/>
            <p:nvPr/>
          </p:nvPicPr>
          <p:blipFill>
            <a:blip r:embed="rId3" cstate="print"/>
            <a:stretch>
              <a:fillRect/>
            </a:stretch>
          </p:blipFill>
          <p:spPr>
            <a:xfrm>
              <a:off x="2040635" y="952500"/>
              <a:ext cx="1789938" cy="677417"/>
            </a:xfrm>
            <a:prstGeom prst="rect">
              <a:avLst/>
            </a:prstGeom>
          </p:spPr>
        </p:pic>
        <p:pic>
          <p:nvPicPr>
            <p:cNvPr id="5" name="object 5"/>
            <p:cNvPicPr/>
            <p:nvPr/>
          </p:nvPicPr>
          <p:blipFill>
            <a:blip r:embed="rId4" cstate="print"/>
            <a:stretch>
              <a:fillRect/>
            </a:stretch>
          </p:blipFill>
          <p:spPr>
            <a:xfrm>
              <a:off x="3427475" y="952500"/>
              <a:ext cx="555498" cy="677417"/>
            </a:xfrm>
            <a:prstGeom prst="rect">
              <a:avLst/>
            </a:prstGeom>
          </p:spPr>
        </p:pic>
        <p:pic>
          <p:nvPicPr>
            <p:cNvPr id="6" name="object 6"/>
            <p:cNvPicPr/>
            <p:nvPr/>
          </p:nvPicPr>
          <p:blipFill>
            <a:blip r:embed="rId5" cstate="print"/>
            <a:stretch>
              <a:fillRect/>
            </a:stretch>
          </p:blipFill>
          <p:spPr>
            <a:xfrm>
              <a:off x="3681984" y="952500"/>
              <a:ext cx="1852422" cy="677417"/>
            </a:xfrm>
            <a:prstGeom prst="rect">
              <a:avLst/>
            </a:prstGeom>
          </p:spPr>
        </p:pic>
        <p:pic>
          <p:nvPicPr>
            <p:cNvPr id="7" name="object 7"/>
            <p:cNvPicPr/>
            <p:nvPr/>
          </p:nvPicPr>
          <p:blipFill>
            <a:blip r:embed="rId4" cstate="print"/>
            <a:stretch>
              <a:fillRect/>
            </a:stretch>
          </p:blipFill>
          <p:spPr>
            <a:xfrm>
              <a:off x="5131307" y="952500"/>
              <a:ext cx="555498" cy="677417"/>
            </a:xfrm>
            <a:prstGeom prst="rect">
              <a:avLst/>
            </a:prstGeom>
          </p:spPr>
        </p:pic>
        <p:pic>
          <p:nvPicPr>
            <p:cNvPr id="8" name="object 8"/>
            <p:cNvPicPr/>
            <p:nvPr/>
          </p:nvPicPr>
          <p:blipFill>
            <a:blip r:embed="rId6" cstate="print"/>
            <a:stretch>
              <a:fillRect/>
            </a:stretch>
          </p:blipFill>
          <p:spPr>
            <a:xfrm>
              <a:off x="5385816" y="952500"/>
              <a:ext cx="3758184" cy="677417"/>
            </a:xfrm>
            <a:prstGeom prst="rect">
              <a:avLst/>
            </a:prstGeom>
          </p:spPr>
        </p:pic>
      </p:grpSp>
      <p:sp>
        <p:nvSpPr>
          <p:cNvPr id="9" name="object 9"/>
          <p:cNvSpPr txBox="1">
            <a:spLocks noGrp="1"/>
          </p:cNvSpPr>
          <p:nvPr>
            <p:ph type="title"/>
          </p:nvPr>
        </p:nvSpPr>
        <p:spPr>
          <a:xfrm>
            <a:off x="2218689" y="1019378"/>
            <a:ext cx="6846570" cy="391795"/>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Arial Black"/>
                <a:cs typeface="Arial Black"/>
              </a:rPr>
              <a:t>Parents </a:t>
            </a:r>
            <a:r>
              <a:rPr sz="2400" b="0" dirty="0">
                <a:latin typeface="Arial Black"/>
                <a:cs typeface="Arial Black"/>
              </a:rPr>
              <a:t>–</a:t>
            </a:r>
            <a:r>
              <a:rPr sz="2400" b="0" spc="-10" dirty="0">
                <a:latin typeface="Arial Black"/>
                <a:cs typeface="Arial Black"/>
              </a:rPr>
              <a:t> </a:t>
            </a:r>
            <a:r>
              <a:rPr sz="2400" b="0" spc="-35" dirty="0">
                <a:latin typeface="Arial Black"/>
                <a:cs typeface="Arial Black"/>
              </a:rPr>
              <a:t>Teacher</a:t>
            </a:r>
            <a:r>
              <a:rPr sz="2400" b="0" spc="5" dirty="0">
                <a:latin typeface="Arial Black"/>
                <a:cs typeface="Arial Black"/>
              </a:rPr>
              <a:t> </a:t>
            </a:r>
            <a:r>
              <a:rPr sz="2400" b="0" dirty="0">
                <a:latin typeface="Arial Black"/>
                <a:cs typeface="Arial Black"/>
              </a:rPr>
              <a:t>–</a:t>
            </a:r>
            <a:r>
              <a:rPr sz="2400" b="0" spc="-10" dirty="0">
                <a:latin typeface="Arial Black"/>
                <a:cs typeface="Arial Black"/>
              </a:rPr>
              <a:t> </a:t>
            </a:r>
            <a:r>
              <a:rPr sz="2400" b="0" spc="-5" dirty="0">
                <a:latin typeface="Arial Black"/>
                <a:cs typeface="Arial Black"/>
              </a:rPr>
              <a:t>Student </a:t>
            </a:r>
            <a:r>
              <a:rPr sz="2400" b="0" spc="-10" dirty="0">
                <a:latin typeface="Arial Black"/>
                <a:cs typeface="Arial Black"/>
              </a:rPr>
              <a:t>Relationship</a:t>
            </a:r>
            <a:endParaRPr sz="2400">
              <a:latin typeface="Arial Black"/>
              <a:cs typeface="Arial Black"/>
            </a:endParaRPr>
          </a:p>
        </p:txBody>
      </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7"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8" cstate="print"/>
            <a:stretch>
              <a:fillRect/>
            </a:stretch>
          </p:blipFill>
          <p:spPr>
            <a:xfrm>
              <a:off x="0" y="6214871"/>
              <a:ext cx="9143999" cy="643126"/>
            </a:xfrm>
            <a:prstGeom prst="rect">
              <a:avLst/>
            </a:prstGeom>
          </p:spPr>
        </p:pic>
      </p:grpSp>
      <p:grpSp>
        <p:nvGrpSpPr>
          <p:cNvPr id="14" name="object 14"/>
          <p:cNvGrpSpPr/>
          <p:nvPr/>
        </p:nvGrpSpPr>
        <p:grpSpPr>
          <a:xfrm>
            <a:off x="498855" y="54165"/>
            <a:ext cx="8001637" cy="5947347"/>
            <a:chOff x="498855" y="54165"/>
            <a:chExt cx="8001637" cy="5947347"/>
          </a:xfrm>
        </p:grpSpPr>
        <p:pic>
          <p:nvPicPr>
            <p:cNvPr id="16" name="object 16"/>
            <p:cNvPicPr/>
            <p:nvPr/>
          </p:nvPicPr>
          <p:blipFill>
            <a:blip r:embed="rId9" cstate="print"/>
            <a:stretch>
              <a:fillRect/>
            </a:stretch>
          </p:blipFill>
          <p:spPr>
            <a:xfrm>
              <a:off x="498855" y="59278"/>
              <a:ext cx="1142999" cy="1142999"/>
            </a:xfrm>
            <a:prstGeom prst="rect">
              <a:avLst/>
            </a:prstGeom>
          </p:spPr>
        </p:pic>
        <p:pic>
          <p:nvPicPr>
            <p:cNvPr id="17" name="object 17"/>
            <p:cNvPicPr/>
            <p:nvPr/>
          </p:nvPicPr>
          <p:blipFill>
            <a:blip r:embed="rId10" cstate="print"/>
            <a:stretch>
              <a:fillRect/>
            </a:stretch>
          </p:blipFill>
          <p:spPr>
            <a:xfrm>
              <a:off x="7215761" y="54165"/>
              <a:ext cx="1284731" cy="880872"/>
            </a:xfrm>
            <a:prstGeom prst="rect">
              <a:avLst/>
            </a:prstGeom>
          </p:spPr>
        </p:pic>
        <p:pic>
          <p:nvPicPr>
            <p:cNvPr id="18" name="object 18"/>
            <p:cNvPicPr/>
            <p:nvPr/>
          </p:nvPicPr>
          <p:blipFill>
            <a:blip r:embed="rId11" cstate="print"/>
            <a:stretch>
              <a:fillRect/>
            </a:stretch>
          </p:blipFill>
          <p:spPr>
            <a:xfrm>
              <a:off x="1571243" y="1571244"/>
              <a:ext cx="6073139" cy="4430268"/>
            </a:xfrm>
            <a:prstGeom prst="rect">
              <a:avLst/>
            </a:prstGeom>
          </p:spPr>
        </p:pic>
      </p:grpSp>
    </p:spTree>
    <p:extLst>
      <p:ext uri="{BB962C8B-B14F-4D97-AF65-F5344CB8AC3E}">
        <p14:creationId xmlns:p14="http://schemas.microsoft.com/office/powerpoint/2010/main" val="3480720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5905" cy="2068830"/>
            <a:chOff x="-828" y="0"/>
            <a:chExt cx="9145905" cy="2068830"/>
          </a:xfrm>
        </p:grpSpPr>
        <p:pic>
          <p:nvPicPr>
            <p:cNvPr id="3" name="object 3"/>
            <p:cNvPicPr/>
            <p:nvPr/>
          </p:nvPicPr>
          <p:blipFill>
            <a:blip r:embed="rId2" cstate="print"/>
            <a:stretch>
              <a:fillRect/>
            </a:stretch>
          </p:blipFill>
          <p:spPr>
            <a:xfrm>
              <a:off x="0" y="835152"/>
              <a:ext cx="9141714" cy="1233677"/>
            </a:xfrm>
            <a:prstGeom prst="rect">
              <a:avLst/>
            </a:prstGeom>
          </p:spPr>
        </p:pic>
        <p:pic>
          <p:nvPicPr>
            <p:cNvPr id="4" name="object 4"/>
            <p:cNvPicPr/>
            <p:nvPr/>
          </p:nvPicPr>
          <p:blipFill>
            <a:blip r:embed="rId3" cstate="print"/>
            <a:stretch>
              <a:fillRect/>
            </a:stretch>
          </p:blipFill>
          <p:spPr>
            <a:xfrm>
              <a:off x="4565904" y="854963"/>
              <a:ext cx="4578096" cy="1116329"/>
            </a:xfrm>
            <a:prstGeom prst="rect">
              <a:avLst/>
            </a:prstGeom>
          </p:spPr>
        </p:pic>
      </p:grpSp>
      <p:sp>
        <p:nvSpPr>
          <p:cNvPr id="5" name="object 5"/>
          <p:cNvSpPr txBox="1">
            <a:spLocks noGrp="1"/>
          </p:cNvSpPr>
          <p:nvPr>
            <p:ph type="title"/>
          </p:nvPr>
        </p:nvSpPr>
        <p:spPr>
          <a:xfrm>
            <a:off x="4868036" y="972438"/>
            <a:ext cx="4197350" cy="635000"/>
          </a:xfrm>
          <a:prstGeom prst="rect">
            <a:avLst/>
          </a:prstGeom>
        </p:spPr>
        <p:txBody>
          <a:bodyPr vert="horz" wrap="square" lIns="0" tIns="12065" rIns="0" bIns="0" rtlCol="0">
            <a:spAutoFit/>
          </a:bodyPr>
          <a:lstStyle/>
          <a:p>
            <a:pPr marL="12700">
              <a:lnSpc>
                <a:spcPct val="100000"/>
              </a:lnSpc>
              <a:spcBef>
                <a:spcPts val="95"/>
              </a:spcBef>
            </a:pPr>
            <a:r>
              <a:rPr b="0" spc="-10" dirty="0">
                <a:latin typeface="Arial Black"/>
                <a:cs typeface="Arial Black"/>
              </a:rPr>
              <a:t>Our</a:t>
            </a:r>
            <a:r>
              <a:rPr b="0" spc="-60" dirty="0">
                <a:latin typeface="Arial Black"/>
                <a:cs typeface="Arial Black"/>
              </a:rPr>
              <a:t> </a:t>
            </a:r>
            <a:r>
              <a:rPr b="0" spc="-10" dirty="0">
                <a:latin typeface="Arial Black"/>
                <a:cs typeface="Arial Black"/>
              </a:rPr>
              <a:t>Philosophy</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8"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7"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8" cstate="print"/>
            <a:stretch>
              <a:fillRect/>
            </a:stretch>
          </p:blipFill>
          <p:spPr>
            <a:xfrm>
              <a:off x="0" y="6214871"/>
              <a:ext cx="9143999" cy="643126"/>
            </a:xfrm>
            <a:prstGeom prst="rect">
              <a:avLst/>
            </a:prstGeom>
          </p:spPr>
        </p:pic>
      </p:grpSp>
      <p:sp>
        <p:nvSpPr>
          <p:cNvPr id="14" name="object 14"/>
          <p:cNvSpPr txBox="1"/>
          <p:nvPr/>
        </p:nvSpPr>
        <p:spPr>
          <a:xfrm>
            <a:off x="672436" y="2212804"/>
            <a:ext cx="7854315" cy="3008516"/>
          </a:xfrm>
          <a:prstGeom prst="rect">
            <a:avLst/>
          </a:prstGeom>
        </p:spPr>
        <p:txBody>
          <a:bodyPr vert="horz" wrap="square" lIns="0" tIns="12700" rIns="0" bIns="0" rtlCol="0">
            <a:spAutoFit/>
          </a:bodyPr>
          <a:lstStyle/>
          <a:p>
            <a:pPr marL="12700" marR="5080" algn="ctr">
              <a:lnSpc>
                <a:spcPct val="100000"/>
              </a:lnSpc>
              <a:spcBef>
                <a:spcPts val="100"/>
              </a:spcBef>
            </a:pPr>
            <a:r>
              <a:rPr sz="2400" spc="100" dirty="0">
                <a:latin typeface="Arial MT"/>
                <a:cs typeface="Arial MT"/>
              </a:rPr>
              <a:t>Every </a:t>
            </a:r>
            <a:r>
              <a:rPr sz="2400" spc="130" dirty="0">
                <a:latin typeface="Arial MT"/>
                <a:cs typeface="Arial MT"/>
              </a:rPr>
              <a:t>aspect, </a:t>
            </a:r>
            <a:r>
              <a:rPr sz="2400" spc="140" dirty="0">
                <a:latin typeface="Arial MT"/>
                <a:cs typeface="Arial MT"/>
              </a:rPr>
              <a:t>action </a:t>
            </a:r>
            <a:r>
              <a:rPr sz="2400" spc="120" dirty="0">
                <a:latin typeface="Arial MT"/>
                <a:cs typeface="Arial MT"/>
              </a:rPr>
              <a:t>and </a:t>
            </a:r>
            <a:r>
              <a:rPr sz="2400" spc="130" dirty="0">
                <a:latin typeface="Arial MT"/>
                <a:cs typeface="Arial MT"/>
              </a:rPr>
              <a:t>decision </a:t>
            </a:r>
            <a:r>
              <a:rPr sz="2400" spc="105" dirty="0">
                <a:latin typeface="Arial MT"/>
                <a:cs typeface="Arial MT"/>
              </a:rPr>
              <a:t>at Mount </a:t>
            </a:r>
            <a:r>
              <a:rPr sz="2400" spc="130" dirty="0">
                <a:latin typeface="Arial MT"/>
                <a:cs typeface="Arial MT"/>
              </a:rPr>
              <a:t>Litera </a:t>
            </a:r>
            <a:r>
              <a:rPr sz="2400" spc="135" dirty="0">
                <a:latin typeface="Arial MT"/>
                <a:cs typeface="Arial MT"/>
              </a:rPr>
              <a:t> </a:t>
            </a:r>
            <a:r>
              <a:rPr sz="2400" spc="85" dirty="0">
                <a:latin typeface="Arial MT"/>
                <a:cs typeface="Arial MT"/>
              </a:rPr>
              <a:t>Zee</a:t>
            </a:r>
            <a:r>
              <a:rPr sz="2400" spc="-60" dirty="0">
                <a:latin typeface="Arial MT"/>
                <a:cs typeface="Arial MT"/>
              </a:rPr>
              <a:t> </a:t>
            </a:r>
            <a:r>
              <a:rPr sz="2400" spc="105" dirty="0">
                <a:latin typeface="Arial MT"/>
                <a:cs typeface="Arial MT"/>
              </a:rPr>
              <a:t>School</a:t>
            </a:r>
            <a:r>
              <a:rPr sz="2400" spc="-70" dirty="0">
                <a:latin typeface="Arial MT"/>
                <a:cs typeface="Arial MT"/>
              </a:rPr>
              <a:t> </a:t>
            </a:r>
            <a:r>
              <a:rPr sz="2400" spc="105" dirty="0">
                <a:latin typeface="Arial MT"/>
                <a:cs typeface="Arial MT"/>
              </a:rPr>
              <a:t>is</a:t>
            </a:r>
            <a:r>
              <a:rPr sz="2400" spc="-60" dirty="0">
                <a:latin typeface="Arial MT"/>
                <a:cs typeface="Arial MT"/>
              </a:rPr>
              <a:t> </a:t>
            </a:r>
            <a:r>
              <a:rPr sz="2400" spc="120" dirty="0">
                <a:latin typeface="Arial MT"/>
                <a:cs typeface="Arial MT"/>
              </a:rPr>
              <a:t>governed</a:t>
            </a:r>
            <a:r>
              <a:rPr sz="2400" spc="-70" dirty="0">
                <a:latin typeface="Arial MT"/>
                <a:cs typeface="Arial MT"/>
              </a:rPr>
              <a:t> </a:t>
            </a:r>
            <a:r>
              <a:rPr sz="2400" spc="114" dirty="0">
                <a:latin typeface="Arial MT"/>
                <a:cs typeface="Arial MT"/>
              </a:rPr>
              <a:t>by</a:t>
            </a:r>
            <a:r>
              <a:rPr sz="2400" spc="-65" dirty="0">
                <a:latin typeface="Arial MT"/>
                <a:cs typeface="Arial MT"/>
              </a:rPr>
              <a:t> </a:t>
            </a:r>
            <a:r>
              <a:rPr sz="2400" spc="90" dirty="0">
                <a:latin typeface="Arial MT"/>
                <a:cs typeface="Arial MT"/>
              </a:rPr>
              <a:t>a</a:t>
            </a:r>
            <a:r>
              <a:rPr sz="2400" spc="-65" dirty="0">
                <a:latin typeface="Arial MT"/>
                <a:cs typeface="Arial MT"/>
              </a:rPr>
              <a:t> </a:t>
            </a:r>
            <a:r>
              <a:rPr sz="2400" spc="90" dirty="0">
                <a:latin typeface="Arial MT"/>
                <a:cs typeface="Arial MT"/>
              </a:rPr>
              <a:t>single,</a:t>
            </a:r>
            <a:r>
              <a:rPr sz="2400" spc="-45" dirty="0">
                <a:latin typeface="Arial MT"/>
                <a:cs typeface="Arial MT"/>
              </a:rPr>
              <a:t> </a:t>
            </a:r>
            <a:r>
              <a:rPr sz="2400" spc="114" dirty="0">
                <a:latin typeface="Arial MT"/>
                <a:cs typeface="Arial MT"/>
              </a:rPr>
              <a:t>simple</a:t>
            </a:r>
            <a:r>
              <a:rPr sz="2400" spc="-65" dirty="0">
                <a:latin typeface="Arial MT"/>
                <a:cs typeface="Arial MT"/>
              </a:rPr>
              <a:t> </a:t>
            </a:r>
            <a:r>
              <a:rPr sz="2400" spc="150" dirty="0">
                <a:latin typeface="Arial MT"/>
                <a:cs typeface="Arial MT"/>
              </a:rPr>
              <a:t>principle</a:t>
            </a:r>
            <a:r>
              <a:rPr sz="2400" spc="-165" dirty="0">
                <a:latin typeface="Arial MT"/>
                <a:cs typeface="Arial MT"/>
              </a:rPr>
              <a:t> </a:t>
            </a:r>
            <a:r>
              <a:rPr sz="2400" spc="-135" dirty="0">
                <a:latin typeface="Arial MT"/>
                <a:cs typeface="Arial MT"/>
              </a:rPr>
              <a:t>– </a:t>
            </a:r>
            <a:r>
              <a:rPr sz="2400" spc="-650" dirty="0">
                <a:latin typeface="Arial MT"/>
                <a:cs typeface="Arial MT"/>
              </a:rPr>
              <a:t> </a:t>
            </a:r>
            <a:endParaRPr lang="en-US" sz="2400" spc="-650" dirty="0" smtClean="0">
              <a:latin typeface="Arial MT"/>
              <a:cs typeface="Arial MT"/>
            </a:endParaRPr>
          </a:p>
          <a:p>
            <a:pPr marL="12700" marR="5080" algn="ctr">
              <a:lnSpc>
                <a:spcPct val="100000"/>
              </a:lnSpc>
              <a:spcBef>
                <a:spcPts val="100"/>
              </a:spcBef>
            </a:pPr>
            <a:endParaRPr lang="en-US" sz="2400" b="1" spc="-650" dirty="0">
              <a:solidFill>
                <a:srgbClr val="00AF50"/>
              </a:solidFill>
              <a:latin typeface="Arial MT"/>
              <a:cs typeface="Arial"/>
            </a:endParaRPr>
          </a:p>
          <a:p>
            <a:pPr marL="12700" marR="5080" algn="ctr">
              <a:lnSpc>
                <a:spcPct val="100000"/>
              </a:lnSpc>
              <a:spcBef>
                <a:spcPts val="100"/>
              </a:spcBef>
            </a:pPr>
            <a:r>
              <a:rPr sz="2400" b="1" spc="-5" dirty="0" smtClean="0">
                <a:solidFill>
                  <a:srgbClr val="0070C0"/>
                </a:solidFill>
                <a:latin typeface="Arial"/>
                <a:cs typeface="Arial"/>
              </a:rPr>
              <a:t>“</a:t>
            </a:r>
            <a:r>
              <a:rPr sz="2400" b="1" spc="-5" dirty="0">
                <a:solidFill>
                  <a:srgbClr val="0070C0"/>
                </a:solidFill>
                <a:latin typeface="Arial"/>
                <a:cs typeface="Arial"/>
              </a:rPr>
              <a:t>What’s</a:t>
            </a:r>
            <a:r>
              <a:rPr sz="2400" b="1" spc="-95" dirty="0">
                <a:solidFill>
                  <a:srgbClr val="0070C0"/>
                </a:solidFill>
                <a:latin typeface="Arial"/>
                <a:cs typeface="Arial"/>
              </a:rPr>
              <a:t> </a:t>
            </a:r>
            <a:r>
              <a:rPr sz="2400" b="1" spc="10" dirty="0">
                <a:solidFill>
                  <a:srgbClr val="0070C0"/>
                </a:solidFill>
                <a:latin typeface="Arial"/>
                <a:cs typeface="Arial"/>
              </a:rPr>
              <a:t>Right</a:t>
            </a:r>
            <a:r>
              <a:rPr sz="2400" b="1" spc="-105" dirty="0">
                <a:solidFill>
                  <a:srgbClr val="0070C0"/>
                </a:solidFill>
                <a:latin typeface="Arial"/>
                <a:cs typeface="Arial"/>
              </a:rPr>
              <a:t> </a:t>
            </a:r>
            <a:r>
              <a:rPr sz="2400" b="1" dirty="0">
                <a:solidFill>
                  <a:srgbClr val="0070C0"/>
                </a:solidFill>
                <a:latin typeface="Arial"/>
                <a:cs typeface="Arial"/>
              </a:rPr>
              <a:t>For</a:t>
            </a:r>
            <a:r>
              <a:rPr sz="2400" b="1" spc="-85" dirty="0">
                <a:solidFill>
                  <a:srgbClr val="0070C0"/>
                </a:solidFill>
                <a:latin typeface="Arial"/>
                <a:cs typeface="Arial"/>
              </a:rPr>
              <a:t> </a:t>
            </a:r>
            <a:r>
              <a:rPr sz="2400" b="1" spc="45" dirty="0">
                <a:solidFill>
                  <a:srgbClr val="0070C0"/>
                </a:solidFill>
                <a:latin typeface="Arial"/>
                <a:cs typeface="Arial"/>
              </a:rPr>
              <a:t>the</a:t>
            </a:r>
            <a:r>
              <a:rPr sz="2400" b="1" spc="-100" dirty="0">
                <a:solidFill>
                  <a:srgbClr val="0070C0"/>
                </a:solidFill>
                <a:latin typeface="Arial"/>
                <a:cs typeface="Arial"/>
              </a:rPr>
              <a:t> </a:t>
            </a:r>
            <a:r>
              <a:rPr sz="2400" b="1" spc="10" dirty="0">
                <a:solidFill>
                  <a:srgbClr val="0070C0"/>
                </a:solidFill>
                <a:latin typeface="Arial"/>
                <a:cs typeface="Arial"/>
              </a:rPr>
              <a:t>Child</a:t>
            </a:r>
            <a:r>
              <a:rPr sz="2400" b="1" spc="-100" dirty="0">
                <a:solidFill>
                  <a:srgbClr val="0070C0"/>
                </a:solidFill>
                <a:latin typeface="Arial"/>
                <a:cs typeface="Arial"/>
              </a:rPr>
              <a:t> </a:t>
            </a:r>
            <a:r>
              <a:rPr sz="2400" b="1" spc="10" dirty="0">
                <a:solidFill>
                  <a:srgbClr val="0070C0"/>
                </a:solidFill>
                <a:latin typeface="Arial"/>
                <a:cs typeface="Arial"/>
              </a:rPr>
              <a:t>(WRFC)”.</a:t>
            </a:r>
            <a:endParaRPr sz="2400" b="1" dirty="0">
              <a:solidFill>
                <a:srgbClr val="0070C0"/>
              </a:solidFill>
              <a:latin typeface="Arial"/>
              <a:cs typeface="Arial"/>
            </a:endParaRPr>
          </a:p>
          <a:p>
            <a:pPr algn="ctr">
              <a:lnSpc>
                <a:spcPct val="100000"/>
              </a:lnSpc>
              <a:spcBef>
                <a:spcPts val="5"/>
              </a:spcBef>
            </a:pPr>
            <a:endParaRPr sz="2500" dirty="0">
              <a:latin typeface="Arial"/>
              <a:cs typeface="Arial"/>
            </a:endParaRPr>
          </a:p>
          <a:p>
            <a:pPr marL="12700" marR="883285" algn="ctr">
              <a:lnSpc>
                <a:spcPct val="100000"/>
              </a:lnSpc>
              <a:tabLst>
                <a:tab pos="3680460" algn="l"/>
              </a:tabLst>
            </a:pPr>
            <a:r>
              <a:rPr sz="2400" spc="80" dirty="0">
                <a:latin typeface="Arial MT"/>
                <a:cs typeface="Arial MT"/>
              </a:rPr>
              <a:t>This</a:t>
            </a:r>
            <a:r>
              <a:rPr sz="2400" spc="-60" dirty="0">
                <a:latin typeface="Arial MT"/>
                <a:cs typeface="Arial MT"/>
              </a:rPr>
              <a:t> </a:t>
            </a:r>
            <a:r>
              <a:rPr sz="2400" spc="114" dirty="0">
                <a:latin typeface="Arial MT"/>
                <a:cs typeface="Arial MT"/>
              </a:rPr>
              <a:t>helps</a:t>
            </a:r>
            <a:r>
              <a:rPr sz="2400" spc="-70" dirty="0">
                <a:latin typeface="Arial MT"/>
                <a:cs typeface="Arial MT"/>
              </a:rPr>
              <a:t> </a:t>
            </a:r>
            <a:r>
              <a:rPr sz="2400" spc="105" dirty="0">
                <a:latin typeface="Arial MT"/>
                <a:cs typeface="Arial MT"/>
              </a:rPr>
              <a:t>us</a:t>
            </a:r>
            <a:r>
              <a:rPr sz="2400" spc="-70" dirty="0">
                <a:latin typeface="Arial MT"/>
                <a:cs typeface="Arial MT"/>
              </a:rPr>
              <a:t> </a:t>
            </a:r>
            <a:r>
              <a:rPr sz="2400" spc="95" dirty="0">
                <a:latin typeface="Arial MT"/>
                <a:cs typeface="Arial MT"/>
              </a:rPr>
              <a:t>keep</a:t>
            </a:r>
            <a:r>
              <a:rPr sz="2400" spc="-70" dirty="0">
                <a:latin typeface="Arial MT"/>
                <a:cs typeface="Arial MT"/>
              </a:rPr>
              <a:t> </a:t>
            </a:r>
            <a:r>
              <a:rPr sz="2400" spc="130" dirty="0">
                <a:latin typeface="Arial MT"/>
                <a:cs typeface="Arial MT"/>
              </a:rPr>
              <a:t>the</a:t>
            </a:r>
            <a:r>
              <a:rPr sz="2400" spc="-75" dirty="0">
                <a:latin typeface="Arial MT"/>
                <a:cs typeface="Arial MT"/>
              </a:rPr>
              <a:t> </a:t>
            </a:r>
            <a:r>
              <a:rPr sz="2400" spc="135" dirty="0">
                <a:latin typeface="Arial MT"/>
                <a:cs typeface="Arial MT"/>
              </a:rPr>
              <a:t>child</a:t>
            </a:r>
            <a:r>
              <a:rPr sz="2400" spc="-60" dirty="0">
                <a:latin typeface="Arial MT"/>
                <a:cs typeface="Arial MT"/>
              </a:rPr>
              <a:t> </a:t>
            </a:r>
            <a:r>
              <a:rPr sz="2400" spc="105" dirty="0">
                <a:latin typeface="Arial MT"/>
                <a:cs typeface="Arial MT"/>
              </a:rPr>
              <a:t>at</a:t>
            </a:r>
            <a:r>
              <a:rPr sz="2400" spc="-65" dirty="0">
                <a:latin typeface="Arial MT"/>
                <a:cs typeface="Arial MT"/>
              </a:rPr>
              <a:t> </a:t>
            </a:r>
            <a:r>
              <a:rPr sz="2400" spc="130" dirty="0">
                <a:latin typeface="Arial MT"/>
                <a:cs typeface="Arial MT"/>
              </a:rPr>
              <a:t>the</a:t>
            </a:r>
            <a:r>
              <a:rPr sz="2400" spc="-70" dirty="0">
                <a:latin typeface="Arial MT"/>
                <a:cs typeface="Arial MT"/>
              </a:rPr>
              <a:t> </a:t>
            </a:r>
            <a:r>
              <a:rPr sz="2400" spc="150" dirty="0">
                <a:latin typeface="Arial MT"/>
                <a:cs typeface="Arial MT"/>
              </a:rPr>
              <a:t>centre</a:t>
            </a:r>
            <a:r>
              <a:rPr sz="2400" spc="-70" dirty="0">
                <a:latin typeface="Arial MT"/>
                <a:cs typeface="Arial MT"/>
              </a:rPr>
              <a:t> </a:t>
            </a:r>
            <a:r>
              <a:rPr sz="2400" spc="120" dirty="0">
                <a:latin typeface="Arial MT"/>
                <a:cs typeface="Arial MT"/>
              </a:rPr>
              <a:t>of</a:t>
            </a:r>
            <a:r>
              <a:rPr sz="2400" spc="185" dirty="0">
                <a:latin typeface="Arial MT"/>
                <a:cs typeface="Arial MT"/>
              </a:rPr>
              <a:t> </a:t>
            </a:r>
            <a:r>
              <a:rPr sz="2400" spc="130" dirty="0">
                <a:latin typeface="Arial MT"/>
                <a:cs typeface="Arial MT"/>
              </a:rPr>
              <a:t>the </a:t>
            </a:r>
            <a:r>
              <a:rPr sz="2400" spc="-650" dirty="0">
                <a:latin typeface="Arial MT"/>
                <a:cs typeface="Arial MT"/>
              </a:rPr>
              <a:t> </a:t>
            </a:r>
            <a:r>
              <a:rPr sz="2400" spc="120" dirty="0">
                <a:latin typeface="Arial MT"/>
                <a:cs typeface="Arial MT"/>
              </a:rPr>
              <a:t>everything </a:t>
            </a:r>
            <a:r>
              <a:rPr sz="2400" spc="135" dirty="0">
                <a:latin typeface="Arial MT"/>
                <a:cs typeface="Arial MT"/>
              </a:rPr>
              <a:t>we </a:t>
            </a:r>
            <a:r>
              <a:rPr sz="2400" spc="140" dirty="0">
                <a:latin typeface="Arial MT"/>
                <a:cs typeface="Arial MT"/>
              </a:rPr>
              <a:t>do </a:t>
            </a:r>
            <a:r>
              <a:rPr sz="2400" spc="125" dirty="0">
                <a:latin typeface="Arial MT"/>
                <a:cs typeface="Arial MT"/>
              </a:rPr>
              <a:t>and </a:t>
            </a:r>
            <a:r>
              <a:rPr sz="2400" spc="114" dirty="0">
                <a:latin typeface="Arial MT"/>
                <a:cs typeface="Arial MT"/>
              </a:rPr>
              <a:t>ensures </a:t>
            </a:r>
            <a:r>
              <a:rPr sz="2400" spc="105" dirty="0">
                <a:latin typeface="Arial MT"/>
                <a:cs typeface="Arial MT"/>
              </a:rPr>
              <a:t>single-minded </a:t>
            </a:r>
            <a:r>
              <a:rPr sz="2400" spc="110" dirty="0">
                <a:latin typeface="Arial MT"/>
                <a:cs typeface="Arial MT"/>
              </a:rPr>
              <a:t> devotion</a:t>
            </a:r>
            <a:r>
              <a:rPr sz="2400" spc="-60" dirty="0">
                <a:latin typeface="Arial MT"/>
                <a:cs typeface="Arial MT"/>
              </a:rPr>
              <a:t> </a:t>
            </a:r>
            <a:r>
              <a:rPr sz="2400" spc="150" dirty="0">
                <a:latin typeface="Arial MT"/>
                <a:cs typeface="Arial MT"/>
              </a:rPr>
              <a:t>to</a:t>
            </a:r>
            <a:r>
              <a:rPr sz="2400" spc="-60" dirty="0">
                <a:latin typeface="Arial MT"/>
                <a:cs typeface="Arial MT"/>
              </a:rPr>
              <a:t> </a:t>
            </a:r>
            <a:r>
              <a:rPr sz="2400" spc="150" dirty="0">
                <a:latin typeface="Arial MT"/>
                <a:cs typeface="Arial MT"/>
              </a:rPr>
              <a:t>their</a:t>
            </a:r>
            <a:r>
              <a:rPr sz="2400" spc="-60" dirty="0">
                <a:latin typeface="Arial MT"/>
                <a:cs typeface="Arial MT"/>
              </a:rPr>
              <a:t> </a:t>
            </a:r>
            <a:r>
              <a:rPr sz="2400" spc="155" dirty="0">
                <a:latin typeface="Arial MT"/>
                <a:cs typeface="Arial MT"/>
              </a:rPr>
              <a:t>growth	</a:t>
            </a:r>
            <a:r>
              <a:rPr sz="2400" spc="125" dirty="0">
                <a:latin typeface="Arial MT"/>
                <a:cs typeface="Arial MT"/>
              </a:rPr>
              <a:t>and</a:t>
            </a:r>
            <a:r>
              <a:rPr sz="2400" spc="-80" dirty="0">
                <a:latin typeface="Arial MT"/>
                <a:cs typeface="Arial MT"/>
              </a:rPr>
              <a:t> </a:t>
            </a:r>
            <a:r>
              <a:rPr sz="2400" spc="110" dirty="0">
                <a:latin typeface="Arial MT"/>
                <a:cs typeface="Arial MT"/>
              </a:rPr>
              <a:t>development.</a:t>
            </a:r>
            <a:endParaRPr sz="2400" dirty="0">
              <a:latin typeface="Arial MT"/>
              <a:cs typeface="Arial MT"/>
            </a:endParaRPr>
          </a:p>
        </p:txBody>
      </p:sp>
    </p:spTree>
    <p:extLst>
      <p:ext uri="{BB962C8B-B14F-4D97-AF65-F5344CB8AC3E}">
        <p14:creationId xmlns:p14="http://schemas.microsoft.com/office/powerpoint/2010/main" val="240869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1954530"/>
            <a:chOff x="-828" y="0"/>
            <a:chExt cx="9145905" cy="1954530"/>
          </a:xfrm>
        </p:grpSpPr>
        <p:pic>
          <p:nvPicPr>
            <p:cNvPr id="3" name="object 3"/>
            <p:cNvPicPr/>
            <p:nvPr/>
          </p:nvPicPr>
          <p:blipFill>
            <a:blip r:embed="rId2" cstate="print"/>
            <a:stretch>
              <a:fillRect/>
            </a:stretch>
          </p:blipFill>
          <p:spPr>
            <a:xfrm>
              <a:off x="0" y="1048511"/>
              <a:ext cx="9141714" cy="906018"/>
            </a:xfrm>
            <a:prstGeom prst="rect">
              <a:avLst/>
            </a:prstGeom>
          </p:spPr>
        </p:pic>
        <p:pic>
          <p:nvPicPr>
            <p:cNvPr id="4" name="object 4"/>
            <p:cNvPicPr/>
            <p:nvPr/>
          </p:nvPicPr>
          <p:blipFill>
            <a:blip r:embed="rId3" cstate="print"/>
            <a:stretch>
              <a:fillRect/>
            </a:stretch>
          </p:blipFill>
          <p:spPr>
            <a:xfrm>
              <a:off x="451103" y="22859"/>
              <a:ext cx="1513458" cy="1513458"/>
            </a:xfrm>
            <a:prstGeom prst="rect">
              <a:avLst/>
            </a:prstGeom>
          </p:spPr>
        </p:pic>
        <p:pic>
          <p:nvPicPr>
            <p:cNvPr id="5" name="object 5"/>
            <p:cNvPicPr/>
            <p:nvPr/>
          </p:nvPicPr>
          <p:blipFill>
            <a:blip r:embed="rId4" cstate="print"/>
            <a:stretch>
              <a:fillRect/>
            </a:stretch>
          </p:blipFill>
          <p:spPr>
            <a:xfrm>
              <a:off x="643127" y="214884"/>
              <a:ext cx="1142999" cy="1142999"/>
            </a:xfrm>
            <a:prstGeom prst="rect">
              <a:avLst/>
            </a:prstGeom>
          </p:spPr>
        </p:pic>
        <p:pic>
          <p:nvPicPr>
            <p:cNvPr id="6" name="object 6"/>
            <p:cNvPicPr/>
            <p:nvPr/>
          </p:nvPicPr>
          <p:blipFill>
            <a:blip r:embed="rId5" cstate="print"/>
            <a:stretch>
              <a:fillRect/>
            </a:stretch>
          </p:blipFill>
          <p:spPr>
            <a:xfrm>
              <a:off x="7144511" y="0"/>
              <a:ext cx="1284731" cy="880872"/>
            </a:xfrm>
            <a:prstGeom prst="rect">
              <a:avLst/>
            </a:prstGeom>
          </p:spPr>
        </p:pic>
      </p:grpSp>
      <p:grpSp>
        <p:nvGrpSpPr>
          <p:cNvPr id="7" name="object 7"/>
          <p:cNvGrpSpPr/>
          <p:nvPr/>
        </p:nvGrpSpPr>
        <p:grpSpPr>
          <a:xfrm>
            <a:off x="0" y="6050279"/>
            <a:ext cx="9144000" cy="807720"/>
            <a:chOff x="0" y="6050279"/>
            <a:chExt cx="9144000" cy="807720"/>
          </a:xfrm>
        </p:grpSpPr>
        <p:pic>
          <p:nvPicPr>
            <p:cNvPr id="8" name="object 8"/>
            <p:cNvPicPr/>
            <p:nvPr/>
          </p:nvPicPr>
          <p:blipFill>
            <a:blip r:embed="rId6" cstate="print"/>
            <a:stretch>
              <a:fillRect/>
            </a:stretch>
          </p:blipFill>
          <p:spPr>
            <a:xfrm>
              <a:off x="0" y="6050279"/>
              <a:ext cx="9143999" cy="329247"/>
            </a:xfrm>
            <a:prstGeom prst="rect">
              <a:avLst/>
            </a:prstGeom>
          </p:spPr>
        </p:pic>
        <p:sp>
          <p:nvSpPr>
            <p:cNvPr id="9" name="object 9"/>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0" name="object 10"/>
            <p:cNvPicPr/>
            <p:nvPr/>
          </p:nvPicPr>
          <p:blipFill>
            <a:blip r:embed="rId7" cstate="print"/>
            <a:stretch>
              <a:fillRect/>
            </a:stretch>
          </p:blipFill>
          <p:spPr>
            <a:xfrm>
              <a:off x="0" y="6214871"/>
              <a:ext cx="9143999" cy="643126"/>
            </a:xfrm>
            <a:prstGeom prst="rect">
              <a:avLst/>
            </a:prstGeom>
          </p:spPr>
        </p:pic>
      </p:grpSp>
      <p:sp>
        <p:nvSpPr>
          <p:cNvPr id="11" name="object 11"/>
          <p:cNvSpPr txBox="1"/>
          <p:nvPr/>
        </p:nvSpPr>
        <p:spPr>
          <a:xfrm>
            <a:off x="304799" y="1916663"/>
            <a:ext cx="8763001" cy="4168449"/>
          </a:xfrm>
          <a:prstGeom prst="rect">
            <a:avLst/>
          </a:prstGeom>
        </p:spPr>
        <p:txBody>
          <a:bodyPr vert="horz" wrap="square" lIns="0" tIns="13335" rIns="0" bIns="0" rtlCol="0">
            <a:spAutoFit/>
          </a:bodyPr>
          <a:lstStyle/>
          <a:p>
            <a:pPr marL="303530" indent="-291465">
              <a:lnSpc>
                <a:spcPct val="150000"/>
              </a:lnSpc>
              <a:spcBef>
                <a:spcPts val="105"/>
              </a:spcBef>
              <a:buFont typeface="Wingdings"/>
              <a:buChar char=""/>
              <a:tabLst>
                <a:tab pos="304165" algn="l"/>
              </a:tabLst>
            </a:pPr>
            <a:r>
              <a:rPr sz="2000" dirty="0">
                <a:latin typeface="Constantia"/>
                <a:cs typeface="Constantia"/>
              </a:rPr>
              <a:t>Please</a:t>
            </a:r>
            <a:r>
              <a:rPr sz="2000" spc="-105" dirty="0">
                <a:latin typeface="Constantia"/>
                <a:cs typeface="Constantia"/>
              </a:rPr>
              <a:t> </a:t>
            </a:r>
            <a:r>
              <a:rPr sz="2000" spc="-5" dirty="0">
                <a:latin typeface="Constantia"/>
                <a:cs typeface="Constantia"/>
              </a:rPr>
              <a:t>check</a:t>
            </a:r>
            <a:r>
              <a:rPr sz="2000" spc="-30" dirty="0">
                <a:latin typeface="Constantia"/>
                <a:cs typeface="Constantia"/>
              </a:rPr>
              <a:t> </a:t>
            </a:r>
            <a:r>
              <a:rPr sz="2000" spc="-5" dirty="0">
                <a:latin typeface="Constantia"/>
                <a:cs typeface="Constantia"/>
              </a:rPr>
              <a:t>the</a:t>
            </a:r>
            <a:r>
              <a:rPr sz="2000" spc="-95" dirty="0">
                <a:latin typeface="Constantia"/>
                <a:cs typeface="Constantia"/>
              </a:rPr>
              <a:t> </a:t>
            </a:r>
            <a:r>
              <a:rPr sz="2000" spc="-5" dirty="0">
                <a:latin typeface="Constantia"/>
                <a:cs typeface="Constantia"/>
              </a:rPr>
              <a:t>diary(Almanac)</a:t>
            </a:r>
            <a:r>
              <a:rPr sz="2000" spc="-25" dirty="0">
                <a:latin typeface="Constantia"/>
                <a:cs typeface="Constantia"/>
              </a:rPr>
              <a:t> </a:t>
            </a:r>
            <a:r>
              <a:rPr sz="2000" spc="-30" dirty="0">
                <a:latin typeface="Constantia"/>
                <a:cs typeface="Constantia"/>
              </a:rPr>
              <a:t>regularly.</a:t>
            </a:r>
            <a:endParaRPr sz="2000" dirty="0">
              <a:latin typeface="Constantia"/>
              <a:cs typeface="Constantia"/>
            </a:endParaRPr>
          </a:p>
          <a:p>
            <a:pPr marL="303530" indent="-291465">
              <a:lnSpc>
                <a:spcPct val="150000"/>
              </a:lnSpc>
              <a:buFont typeface="Wingdings"/>
              <a:buChar char=""/>
              <a:tabLst>
                <a:tab pos="304165" algn="l"/>
              </a:tabLst>
            </a:pPr>
            <a:r>
              <a:rPr sz="2000" spc="-10" dirty="0">
                <a:latin typeface="Constantia"/>
                <a:cs typeface="Constantia"/>
              </a:rPr>
              <a:t>Kindly</a:t>
            </a:r>
            <a:r>
              <a:rPr sz="2000" spc="-105" dirty="0">
                <a:latin typeface="Constantia"/>
                <a:cs typeface="Constantia"/>
              </a:rPr>
              <a:t> </a:t>
            </a:r>
            <a:r>
              <a:rPr sz="2000" spc="-25" dirty="0">
                <a:latin typeface="Constantia"/>
                <a:cs typeface="Constantia"/>
              </a:rPr>
              <a:t>go</a:t>
            </a:r>
            <a:r>
              <a:rPr sz="2000" spc="-95" dirty="0">
                <a:latin typeface="Constantia"/>
                <a:cs typeface="Constantia"/>
              </a:rPr>
              <a:t> </a:t>
            </a:r>
            <a:r>
              <a:rPr sz="2000" spc="-10" dirty="0">
                <a:latin typeface="Constantia"/>
                <a:cs typeface="Constantia"/>
              </a:rPr>
              <a:t>through</a:t>
            </a:r>
            <a:r>
              <a:rPr sz="2000" spc="-75" dirty="0">
                <a:latin typeface="Constantia"/>
                <a:cs typeface="Constantia"/>
              </a:rPr>
              <a:t> </a:t>
            </a:r>
            <a:r>
              <a:rPr sz="2000" spc="-5" dirty="0">
                <a:latin typeface="Constantia"/>
                <a:cs typeface="Constantia"/>
              </a:rPr>
              <a:t>the</a:t>
            </a:r>
            <a:r>
              <a:rPr sz="2000" spc="-105" dirty="0">
                <a:latin typeface="Constantia"/>
                <a:cs typeface="Constantia"/>
              </a:rPr>
              <a:t> </a:t>
            </a:r>
            <a:r>
              <a:rPr sz="2000" spc="-10" dirty="0">
                <a:latin typeface="Constantia"/>
                <a:cs typeface="Constantia"/>
              </a:rPr>
              <a:t>circulars</a:t>
            </a:r>
            <a:r>
              <a:rPr sz="2000" spc="-95" dirty="0">
                <a:latin typeface="Constantia"/>
                <a:cs typeface="Constantia"/>
              </a:rPr>
              <a:t> </a:t>
            </a:r>
            <a:r>
              <a:rPr sz="2000" dirty="0">
                <a:latin typeface="Constantia"/>
                <a:cs typeface="Constantia"/>
              </a:rPr>
              <a:t>and</a:t>
            </a:r>
            <a:r>
              <a:rPr sz="2000" spc="-30" dirty="0">
                <a:latin typeface="Constantia"/>
                <a:cs typeface="Constantia"/>
              </a:rPr>
              <a:t> </a:t>
            </a:r>
            <a:r>
              <a:rPr sz="2000" spc="-15" dirty="0">
                <a:latin typeface="Constantia"/>
                <a:cs typeface="Constantia"/>
              </a:rPr>
              <a:t>remove</a:t>
            </a:r>
            <a:r>
              <a:rPr sz="2000" spc="-100" dirty="0">
                <a:latin typeface="Constantia"/>
                <a:cs typeface="Constantia"/>
              </a:rPr>
              <a:t> </a:t>
            </a:r>
            <a:r>
              <a:rPr sz="2000" spc="-5" dirty="0">
                <a:latin typeface="Constantia"/>
                <a:cs typeface="Constantia"/>
              </a:rPr>
              <a:t>them</a:t>
            </a:r>
            <a:r>
              <a:rPr sz="2000" spc="-75" dirty="0">
                <a:latin typeface="Constantia"/>
                <a:cs typeface="Constantia"/>
              </a:rPr>
              <a:t> </a:t>
            </a:r>
            <a:r>
              <a:rPr sz="2000" dirty="0">
                <a:latin typeface="Constantia"/>
                <a:cs typeface="Constantia"/>
              </a:rPr>
              <a:t>and </a:t>
            </a:r>
            <a:r>
              <a:rPr sz="2000" spc="-15" dirty="0">
                <a:latin typeface="Constantia"/>
                <a:cs typeface="Constantia"/>
              </a:rPr>
              <a:t>keep</a:t>
            </a:r>
            <a:r>
              <a:rPr sz="2000" spc="-45" dirty="0">
                <a:latin typeface="Constantia"/>
                <a:cs typeface="Constantia"/>
              </a:rPr>
              <a:t> </a:t>
            </a:r>
            <a:r>
              <a:rPr sz="2000" spc="-5" dirty="0">
                <a:latin typeface="Constantia"/>
                <a:cs typeface="Constantia"/>
              </a:rPr>
              <a:t>them</a:t>
            </a:r>
            <a:r>
              <a:rPr sz="2000" spc="-75" dirty="0">
                <a:latin typeface="Constantia"/>
                <a:cs typeface="Constantia"/>
              </a:rPr>
              <a:t> </a:t>
            </a:r>
            <a:r>
              <a:rPr sz="2000" dirty="0">
                <a:latin typeface="Constantia"/>
                <a:cs typeface="Constantia"/>
              </a:rPr>
              <a:t>safe</a:t>
            </a:r>
            <a:r>
              <a:rPr sz="2000" spc="-85" dirty="0">
                <a:latin typeface="Constantia"/>
                <a:cs typeface="Constantia"/>
              </a:rPr>
              <a:t> </a:t>
            </a:r>
            <a:r>
              <a:rPr sz="2000" spc="-5" dirty="0">
                <a:latin typeface="Constantia"/>
                <a:cs typeface="Constantia"/>
              </a:rPr>
              <a:t>with</a:t>
            </a:r>
            <a:r>
              <a:rPr sz="2000" spc="-105" dirty="0">
                <a:latin typeface="Constantia"/>
                <a:cs typeface="Constantia"/>
              </a:rPr>
              <a:t> </a:t>
            </a:r>
            <a:r>
              <a:rPr sz="2000" spc="-15" dirty="0">
                <a:latin typeface="Constantia"/>
                <a:cs typeface="Constantia"/>
              </a:rPr>
              <a:t>you.</a:t>
            </a:r>
            <a:endParaRPr sz="2000" dirty="0">
              <a:latin typeface="Constantia"/>
              <a:cs typeface="Constantia"/>
            </a:endParaRPr>
          </a:p>
          <a:p>
            <a:pPr marL="303530" indent="-291465">
              <a:lnSpc>
                <a:spcPct val="150000"/>
              </a:lnSpc>
              <a:buFont typeface="Wingdings"/>
              <a:buChar char=""/>
              <a:tabLst>
                <a:tab pos="304165" algn="l"/>
              </a:tabLst>
            </a:pPr>
            <a:r>
              <a:rPr sz="2000" spc="-5" dirty="0">
                <a:latin typeface="Constantia"/>
                <a:cs typeface="Constantia"/>
              </a:rPr>
              <a:t>Communication</a:t>
            </a:r>
            <a:r>
              <a:rPr sz="2000" spc="-114" dirty="0">
                <a:latin typeface="Constantia"/>
                <a:cs typeface="Constantia"/>
              </a:rPr>
              <a:t> </a:t>
            </a:r>
            <a:r>
              <a:rPr sz="2000" dirty="0">
                <a:latin typeface="Constantia"/>
                <a:cs typeface="Constantia"/>
              </a:rPr>
              <a:t>should</a:t>
            </a:r>
            <a:r>
              <a:rPr sz="2000" spc="-10" dirty="0">
                <a:latin typeface="Constantia"/>
                <a:cs typeface="Constantia"/>
              </a:rPr>
              <a:t> </a:t>
            </a:r>
            <a:r>
              <a:rPr sz="2000" spc="-5" dirty="0">
                <a:latin typeface="Constantia"/>
                <a:cs typeface="Constantia"/>
              </a:rPr>
              <a:t>be</a:t>
            </a:r>
            <a:r>
              <a:rPr sz="2000" spc="-105" dirty="0">
                <a:latin typeface="Constantia"/>
                <a:cs typeface="Constantia"/>
              </a:rPr>
              <a:t> </a:t>
            </a:r>
            <a:r>
              <a:rPr sz="2000" spc="-5" dirty="0">
                <a:latin typeface="Constantia"/>
                <a:cs typeface="Constantia"/>
              </a:rPr>
              <a:t>done</a:t>
            </a:r>
            <a:r>
              <a:rPr sz="2000" spc="-100" dirty="0">
                <a:latin typeface="Constantia"/>
                <a:cs typeface="Constantia"/>
              </a:rPr>
              <a:t> </a:t>
            </a:r>
            <a:r>
              <a:rPr sz="2000" spc="-10" dirty="0">
                <a:latin typeface="Constantia"/>
                <a:cs typeface="Constantia"/>
              </a:rPr>
              <a:t>only</a:t>
            </a:r>
            <a:r>
              <a:rPr sz="2000" spc="-75" dirty="0">
                <a:latin typeface="Constantia"/>
                <a:cs typeface="Constantia"/>
              </a:rPr>
              <a:t> </a:t>
            </a:r>
            <a:r>
              <a:rPr sz="2000" spc="-10" dirty="0">
                <a:latin typeface="Constantia"/>
                <a:cs typeface="Constantia"/>
              </a:rPr>
              <a:t>through</a:t>
            </a:r>
            <a:r>
              <a:rPr sz="2000" spc="-70" dirty="0">
                <a:latin typeface="Constantia"/>
                <a:cs typeface="Constantia"/>
              </a:rPr>
              <a:t> </a:t>
            </a:r>
            <a:r>
              <a:rPr sz="2000" spc="-5" dirty="0">
                <a:latin typeface="Constantia"/>
                <a:cs typeface="Constantia"/>
              </a:rPr>
              <a:t>the</a:t>
            </a:r>
            <a:r>
              <a:rPr sz="2000" spc="-75" dirty="0">
                <a:latin typeface="Constantia"/>
                <a:cs typeface="Constantia"/>
              </a:rPr>
              <a:t> </a:t>
            </a:r>
            <a:r>
              <a:rPr sz="2000" spc="-5" dirty="0">
                <a:latin typeface="Constantia"/>
                <a:cs typeface="Constantia"/>
              </a:rPr>
              <a:t>Almanac.</a:t>
            </a:r>
            <a:endParaRPr sz="2000" dirty="0">
              <a:latin typeface="Constantia"/>
              <a:cs typeface="Constantia"/>
            </a:endParaRPr>
          </a:p>
          <a:p>
            <a:pPr marL="295910" indent="-283845">
              <a:lnSpc>
                <a:spcPct val="150000"/>
              </a:lnSpc>
              <a:buFont typeface="Wingdings"/>
              <a:buChar char=""/>
              <a:tabLst>
                <a:tab pos="296545" algn="l"/>
              </a:tabLst>
            </a:pPr>
            <a:r>
              <a:rPr sz="2000" i="1" dirty="0">
                <a:latin typeface="Constantia"/>
                <a:cs typeface="Constantia"/>
              </a:rPr>
              <a:t>Almanac</a:t>
            </a:r>
            <a:r>
              <a:rPr sz="2000" i="1" spc="-10" dirty="0">
                <a:latin typeface="Constantia"/>
                <a:cs typeface="Constantia"/>
              </a:rPr>
              <a:t> </a:t>
            </a:r>
            <a:r>
              <a:rPr sz="2000" i="1" spc="-5" dirty="0">
                <a:latin typeface="Constantia"/>
                <a:cs typeface="Constantia"/>
              </a:rPr>
              <a:t>should</a:t>
            </a:r>
            <a:r>
              <a:rPr sz="2000" i="1" dirty="0">
                <a:latin typeface="Constantia"/>
                <a:cs typeface="Constantia"/>
              </a:rPr>
              <a:t> be </a:t>
            </a:r>
            <a:r>
              <a:rPr sz="2000" i="1" spc="-10" dirty="0">
                <a:latin typeface="Constantia"/>
                <a:cs typeface="Constantia"/>
              </a:rPr>
              <a:t>brought</a:t>
            </a:r>
            <a:r>
              <a:rPr sz="2000" i="1" spc="-20" dirty="0">
                <a:latin typeface="Constantia"/>
                <a:cs typeface="Constantia"/>
              </a:rPr>
              <a:t> </a:t>
            </a:r>
            <a:r>
              <a:rPr sz="2000" i="1" spc="-15" dirty="0">
                <a:latin typeface="Constantia"/>
                <a:cs typeface="Constantia"/>
              </a:rPr>
              <a:t>to</a:t>
            </a:r>
            <a:r>
              <a:rPr sz="2000" i="1" spc="15" dirty="0">
                <a:latin typeface="Constantia"/>
                <a:cs typeface="Constantia"/>
              </a:rPr>
              <a:t> </a:t>
            </a:r>
            <a:r>
              <a:rPr sz="2000" i="1" spc="-10" dirty="0">
                <a:latin typeface="Constantia"/>
                <a:cs typeface="Constantia"/>
              </a:rPr>
              <a:t>school</a:t>
            </a:r>
            <a:r>
              <a:rPr sz="2000" i="1" spc="-5" dirty="0">
                <a:latin typeface="Constantia"/>
                <a:cs typeface="Constantia"/>
              </a:rPr>
              <a:t> </a:t>
            </a:r>
            <a:r>
              <a:rPr sz="2000" i="1" spc="-20" dirty="0">
                <a:latin typeface="Constantia"/>
                <a:cs typeface="Constantia"/>
              </a:rPr>
              <a:t>daily.</a:t>
            </a:r>
            <a:endParaRPr sz="2000" dirty="0">
              <a:latin typeface="Constantia"/>
              <a:cs typeface="Constantia"/>
            </a:endParaRPr>
          </a:p>
          <a:p>
            <a:pPr marL="365760" indent="-353695">
              <a:lnSpc>
                <a:spcPct val="150000"/>
              </a:lnSpc>
              <a:buFont typeface="Wingdings"/>
              <a:buChar char=""/>
              <a:tabLst>
                <a:tab pos="366395" algn="l"/>
              </a:tabLst>
            </a:pPr>
            <a:r>
              <a:rPr sz="2000" spc="-20" dirty="0">
                <a:latin typeface="Constantia"/>
                <a:cs typeface="Constantia"/>
              </a:rPr>
              <a:t>Make</a:t>
            </a:r>
            <a:r>
              <a:rPr sz="2000" spc="-70" dirty="0">
                <a:latin typeface="Constantia"/>
                <a:cs typeface="Constantia"/>
              </a:rPr>
              <a:t> </a:t>
            </a:r>
            <a:r>
              <a:rPr sz="2000" spc="-5" dirty="0">
                <a:latin typeface="Constantia"/>
                <a:cs typeface="Constantia"/>
              </a:rPr>
              <a:t>sure</a:t>
            </a:r>
            <a:r>
              <a:rPr sz="2000" spc="-135" dirty="0">
                <a:latin typeface="Constantia"/>
                <a:cs typeface="Constantia"/>
              </a:rPr>
              <a:t> </a:t>
            </a:r>
            <a:r>
              <a:rPr sz="2000" spc="-15" dirty="0">
                <a:latin typeface="Constantia"/>
                <a:cs typeface="Constantia"/>
              </a:rPr>
              <a:t>your</a:t>
            </a:r>
            <a:r>
              <a:rPr sz="2000" spc="-140" dirty="0">
                <a:latin typeface="Constantia"/>
                <a:cs typeface="Constantia"/>
              </a:rPr>
              <a:t> </a:t>
            </a:r>
            <a:r>
              <a:rPr sz="2000" spc="-5" dirty="0">
                <a:latin typeface="Constantia"/>
                <a:cs typeface="Constantia"/>
              </a:rPr>
              <a:t>child</a:t>
            </a:r>
            <a:r>
              <a:rPr sz="2000" spc="-55" dirty="0">
                <a:latin typeface="Constantia"/>
                <a:cs typeface="Constantia"/>
              </a:rPr>
              <a:t> </a:t>
            </a:r>
            <a:r>
              <a:rPr sz="2000" spc="-10" dirty="0">
                <a:latin typeface="Constantia"/>
                <a:cs typeface="Constantia"/>
              </a:rPr>
              <a:t>wears</a:t>
            </a:r>
            <a:r>
              <a:rPr sz="2000" spc="-55" dirty="0">
                <a:latin typeface="Constantia"/>
                <a:cs typeface="Constantia"/>
              </a:rPr>
              <a:t> </a:t>
            </a:r>
            <a:r>
              <a:rPr sz="2000" spc="-5" dirty="0">
                <a:latin typeface="Constantia"/>
                <a:cs typeface="Constantia"/>
              </a:rPr>
              <a:t>the</a:t>
            </a:r>
            <a:r>
              <a:rPr sz="2000" spc="-55" dirty="0">
                <a:latin typeface="Constantia"/>
                <a:cs typeface="Constantia"/>
              </a:rPr>
              <a:t> </a:t>
            </a:r>
            <a:r>
              <a:rPr sz="2000" dirty="0">
                <a:latin typeface="Constantia"/>
                <a:cs typeface="Constantia"/>
              </a:rPr>
              <a:t>ID</a:t>
            </a:r>
            <a:r>
              <a:rPr sz="2000" spc="-75" dirty="0">
                <a:latin typeface="Constantia"/>
                <a:cs typeface="Constantia"/>
              </a:rPr>
              <a:t> </a:t>
            </a:r>
            <a:r>
              <a:rPr sz="2000" spc="-10" dirty="0">
                <a:latin typeface="Constantia"/>
                <a:cs typeface="Constantia"/>
              </a:rPr>
              <a:t>card</a:t>
            </a:r>
            <a:r>
              <a:rPr sz="2000" spc="-55" dirty="0">
                <a:latin typeface="Constantia"/>
                <a:cs typeface="Constantia"/>
              </a:rPr>
              <a:t> </a:t>
            </a:r>
            <a:r>
              <a:rPr sz="2000" spc="-35" dirty="0">
                <a:latin typeface="Constantia"/>
                <a:cs typeface="Constantia"/>
              </a:rPr>
              <a:t>everyday.</a:t>
            </a:r>
            <a:endParaRPr sz="2000" dirty="0">
              <a:latin typeface="Constantia"/>
              <a:cs typeface="Constantia"/>
            </a:endParaRPr>
          </a:p>
          <a:p>
            <a:pPr marL="303530" indent="-291465">
              <a:lnSpc>
                <a:spcPct val="150000"/>
              </a:lnSpc>
              <a:buFont typeface="Wingdings"/>
              <a:buChar char=""/>
              <a:tabLst>
                <a:tab pos="304165" algn="l"/>
              </a:tabLst>
            </a:pPr>
            <a:r>
              <a:rPr sz="2000" dirty="0">
                <a:latin typeface="Constantia"/>
                <a:cs typeface="Constantia"/>
              </a:rPr>
              <a:t>Please</a:t>
            </a:r>
            <a:r>
              <a:rPr sz="2000" spc="-80" dirty="0">
                <a:latin typeface="Constantia"/>
                <a:cs typeface="Constantia"/>
              </a:rPr>
              <a:t> </a:t>
            </a:r>
            <a:r>
              <a:rPr sz="2000" spc="-10" dirty="0">
                <a:latin typeface="Constantia"/>
                <a:cs typeface="Constantia"/>
              </a:rPr>
              <a:t>refer</a:t>
            </a:r>
            <a:r>
              <a:rPr sz="2000" spc="-100" dirty="0">
                <a:latin typeface="Constantia"/>
                <a:cs typeface="Constantia"/>
              </a:rPr>
              <a:t> </a:t>
            </a:r>
            <a:r>
              <a:rPr sz="2000" spc="-5" dirty="0">
                <a:latin typeface="Constantia"/>
                <a:cs typeface="Constantia"/>
              </a:rPr>
              <a:t>the</a:t>
            </a:r>
            <a:r>
              <a:rPr sz="2000" spc="-75" dirty="0">
                <a:latin typeface="Constantia"/>
                <a:cs typeface="Constantia"/>
              </a:rPr>
              <a:t> </a:t>
            </a:r>
            <a:r>
              <a:rPr sz="2000" spc="-5" dirty="0">
                <a:latin typeface="Constantia"/>
                <a:cs typeface="Constantia"/>
              </a:rPr>
              <a:t>Almanac</a:t>
            </a:r>
            <a:r>
              <a:rPr sz="2000" spc="-60" dirty="0">
                <a:latin typeface="Constantia"/>
                <a:cs typeface="Constantia"/>
              </a:rPr>
              <a:t> </a:t>
            </a:r>
            <a:r>
              <a:rPr sz="2000" spc="-5" dirty="0">
                <a:latin typeface="Constantia"/>
                <a:cs typeface="Constantia"/>
              </a:rPr>
              <a:t>for</a:t>
            </a:r>
            <a:r>
              <a:rPr sz="2000" spc="-130" dirty="0">
                <a:latin typeface="Constantia"/>
                <a:cs typeface="Constantia"/>
              </a:rPr>
              <a:t> </a:t>
            </a:r>
            <a:r>
              <a:rPr sz="2000" dirty="0">
                <a:latin typeface="Constantia"/>
                <a:cs typeface="Constantia"/>
              </a:rPr>
              <a:t>all</a:t>
            </a:r>
            <a:r>
              <a:rPr sz="2000" spc="-15" dirty="0">
                <a:latin typeface="Constantia"/>
                <a:cs typeface="Constantia"/>
              </a:rPr>
              <a:t> </a:t>
            </a:r>
            <a:r>
              <a:rPr sz="2000" spc="-5" dirty="0">
                <a:latin typeface="Constantia"/>
                <a:cs typeface="Constantia"/>
              </a:rPr>
              <a:t>the</a:t>
            </a:r>
            <a:r>
              <a:rPr sz="2000" spc="-100" dirty="0">
                <a:latin typeface="Constantia"/>
                <a:cs typeface="Constantia"/>
              </a:rPr>
              <a:t> </a:t>
            </a:r>
            <a:r>
              <a:rPr sz="2000" u="sng" spc="-5" dirty="0">
                <a:solidFill>
                  <a:srgbClr val="0070C0"/>
                </a:solidFill>
                <a:uFill>
                  <a:solidFill>
                    <a:srgbClr val="000000"/>
                  </a:solidFill>
                </a:uFill>
                <a:latin typeface="Constantia"/>
                <a:cs typeface="Constantia"/>
              </a:rPr>
              <a:t>activities</a:t>
            </a:r>
            <a:r>
              <a:rPr sz="2000" u="sng" spc="-114" dirty="0">
                <a:solidFill>
                  <a:srgbClr val="0070C0"/>
                </a:solidFill>
                <a:uFill>
                  <a:solidFill>
                    <a:srgbClr val="000000"/>
                  </a:solidFill>
                </a:uFill>
                <a:latin typeface="Constantia"/>
                <a:cs typeface="Constantia"/>
              </a:rPr>
              <a:t> </a:t>
            </a:r>
            <a:r>
              <a:rPr sz="2000" u="sng" spc="-5" dirty="0">
                <a:solidFill>
                  <a:srgbClr val="0070C0"/>
                </a:solidFill>
                <a:uFill>
                  <a:solidFill>
                    <a:srgbClr val="000000"/>
                  </a:solidFill>
                </a:uFill>
                <a:latin typeface="Constantia"/>
                <a:cs typeface="Constantia"/>
              </a:rPr>
              <a:t>and</a:t>
            </a:r>
            <a:r>
              <a:rPr sz="2000" u="sng" spc="-15" dirty="0">
                <a:solidFill>
                  <a:srgbClr val="0070C0"/>
                </a:solidFill>
                <a:uFill>
                  <a:solidFill>
                    <a:srgbClr val="000000"/>
                  </a:solidFill>
                </a:uFill>
                <a:latin typeface="Constantia"/>
                <a:cs typeface="Constantia"/>
              </a:rPr>
              <a:t> </a:t>
            </a:r>
            <a:r>
              <a:rPr sz="2000" u="sng" spc="-5" dirty="0">
                <a:solidFill>
                  <a:srgbClr val="0070C0"/>
                </a:solidFill>
                <a:uFill>
                  <a:solidFill>
                    <a:srgbClr val="000000"/>
                  </a:solidFill>
                </a:uFill>
                <a:latin typeface="Constantia"/>
                <a:cs typeface="Constantia"/>
              </a:rPr>
              <a:t>the</a:t>
            </a:r>
            <a:r>
              <a:rPr sz="2000" u="sng" spc="-75" dirty="0">
                <a:solidFill>
                  <a:srgbClr val="0070C0"/>
                </a:solidFill>
                <a:uFill>
                  <a:solidFill>
                    <a:srgbClr val="000000"/>
                  </a:solidFill>
                </a:uFill>
                <a:latin typeface="Constantia"/>
                <a:cs typeface="Constantia"/>
              </a:rPr>
              <a:t> </a:t>
            </a:r>
            <a:r>
              <a:rPr sz="2000" u="sng" spc="-5" dirty="0" smtClean="0">
                <a:solidFill>
                  <a:srgbClr val="0070C0"/>
                </a:solidFill>
                <a:uFill>
                  <a:solidFill>
                    <a:srgbClr val="000000"/>
                  </a:solidFill>
                </a:uFill>
                <a:latin typeface="Constantia"/>
                <a:cs typeface="Constantia"/>
              </a:rPr>
              <a:t>requirement</a:t>
            </a:r>
            <a:r>
              <a:rPr lang="en-US" sz="2000" u="sng" spc="-5" dirty="0" smtClean="0">
                <a:solidFill>
                  <a:srgbClr val="0070C0"/>
                </a:solidFill>
                <a:uFill>
                  <a:solidFill>
                    <a:srgbClr val="000000"/>
                  </a:solidFill>
                </a:uFill>
                <a:latin typeface="Constantia"/>
                <a:cs typeface="Constantia"/>
              </a:rPr>
              <a:t>s</a:t>
            </a:r>
            <a:endParaRPr sz="2000" dirty="0">
              <a:solidFill>
                <a:srgbClr val="0070C0"/>
              </a:solidFill>
              <a:latin typeface="Constantia"/>
              <a:cs typeface="Constantia"/>
            </a:endParaRPr>
          </a:p>
          <a:p>
            <a:pPr marL="329565">
              <a:lnSpc>
                <a:spcPct val="150000"/>
              </a:lnSpc>
            </a:pPr>
            <a:r>
              <a:rPr sz="2000" u="sng" spc="-5" dirty="0">
                <a:solidFill>
                  <a:srgbClr val="0070C0"/>
                </a:solidFill>
                <a:uFill>
                  <a:solidFill>
                    <a:srgbClr val="000000"/>
                  </a:solidFill>
                </a:uFill>
                <a:latin typeface="Constantia"/>
                <a:cs typeface="Constantia"/>
              </a:rPr>
              <a:t>mentioned</a:t>
            </a:r>
            <a:r>
              <a:rPr sz="2000" u="sng" spc="-10" dirty="0">
                <a:solidFill>
                  <a:srgbClr val="0070C0"/>
                </a:solidFill>
                <a:uFill>
                  <a:solidFill>
                    <a:srgbClr val="000000"/>
                  </a:solidFill>
                </a:uFill>
                <a:latin typeface="Constantia"/>
                <a:cs typeface="Constantia"/>
              </a:rPr>
              <a:t> </a:t>
            </a:r>
            <a:r>
              <a:rPr sz="2000" u="sng" spc="-5" dirty="0">
                <a:solidFill>
                  <a:srgbClr val="0070C0"/>
                </a:solidFill>
                <a:uFill>
                  <a:solidFill>
                    <a:srgbClr val="000000"/>
                  </a:solidFill>
                </a:uFill>
                <a:latin typeface="Constantia"/>
                <a:cs typeface="Constantia"/>
              </a:rPr>
              <a:t>for</a:t>
            </a:r>
            <a:r>
              <a:rPr sz="2000" u="sng" spc="-105" dirty="0">
                <a:solidFill>
                  <a:srgbClr val="0070C0"/>
                </a:solidFill>
                <a:uFill>
                  <a:solidFill>
                    <a:srgbClr val="000000"/>
                  </a:solidFill>
                </a:uFill>
                <a:latin typeface="Constantia"/>
                <a:cs typeface="Constantia"/>
              </a:rPr>
              <a:t> </a:t>
            </a:r>
            <a:r>
              <a:rPr sz="2000" u="sng" spc="-5" dirty="0">
                <a:solidFill>
                  <a:srgbClr val="0070C0"/>
                </a:solidFill>
                <a:uFill>
                  <a:solidFill>
                    <a:srgbClr val="000000"/>
                  </a:solidFill>
                </a:uFill>
                <a:latin typeface="Constantia"/>
                <a:cs typeface="Constantia"/>
              </a:rPr>
              <a:t>the</a:t>
            </a:r>
            <a:r>
              <a:rPr sz="2000" u="sng" spc="-100" dirty="0">
                <a:solidFill>
                  <a:srgbClr val="0070C0"/>
                </a:solidFill>
                <a:uFill>
                  <a:solidFill>
                    <a:srgbClr val="000000"/>
                  </a:solidFill>
                </a:uFill>
                <a:latin typeface="Constantia"/>
                <a:cs typeface="Constantia"/>
              </a:rPr>
              <a:t> </a:t>
            </a:r>
            <a:r>
              <a:rPr sz="2000" u="sng" spc="-5" dirty="0">
                <a:solidFill>
                  <a:srgbClr val="0070C0"/>
                </a:solidFill>
                <a:uFill>
                  <a:solidFill>
                    <a:srgbClr val="000000"/>
                  </a:solidFill>
                </a:uFill>
                <a:latin typeface="Constantia"/>
                <a:cs typeface="Constantia"/>
              </a:rPr>
              <a:t>activities</a:t>
            </a:r>
            <a:r>
              <a:rPr sz="2000" spc="-95" dirty="0">
                <a:latin typeface="Constantia"/>
                <a:cs typeface="Constantia"/>
              </a:rPr>
              <a:t> </a:t>
            </a:r>
            <a:r>
              <a:rPr sz="2000" dirty="0">
                <a:latin typeface="Constantia"/>
                <a:cs typeface="Constantia"/>
              </a:rPr>
              <a:t>scheduled</a:t>
            </a:r>
            <a:r>
              <a:rPr sz="2000" spc="-10" dirty="0">
                <a:latin typeface="Constantia"/>
                <a:cs typeface="Constantia"/>
              </a:rPr>
              <a:t> </a:t>
            </a:r>
            <a:r>
              <a:rPr sz="2000" spc="-5" dirty="0">
                <a:latin typeface="Constantia"/>
                <a:cs typeface="Constantia"/>
              </a:rPr>
              <a:t>for</a:t>
            </a:r>
            <a:r>
              <a:rPr sz="2000" spc="-95" dirty="0">
                <a:latin typeface="Constantia"/>
                <a:cs typeface="Constantia"/>
              </a:rPr>
              <a:t> </a:t>
            </a:r>
            <a:r>
              <a:rPr sz="2000" dirty="0">
                <a:latin typeface="Constantia"/>
                <a:cs typeface="Constantia"/>
              </a:rPr>
              <a:t>the</a:t>
            </a:r>
            <a:r>
              <a:rPr sz="2000" spc="-90" dirty="0">
                <a:latin typeface="Constantia"/>
                <a:cs typeface="Constantia"/>
              </a:rPr>
              <a:t> </a:t>
            </a:r>
            <a:r>
              <a:rPr sz="2000" spc="-5" dirty="0">
                <a:latin typeface="Constantia"/>
                <a:cs typeface="Constantia"/>
              </a:rPr>
              <a:t>particular</a:t>
            </a:r>
            <a:r>
              <a:rPr sz="2000" spc="-80" dirty="0">
                <a:latin typeface="Constantia"/>
                <a:cs typeface="Constantia"/>
              </a:rPr>
              <a:t> </a:t>
            </a:r>
            <a:r>
              <a:rPr sz="2000" spc="-5" dirty="0">
                <a:latin typeface="Constantia"/>
                <a:cs typeface="Constantia"/>
              </a:rPr>
              <a:t>month.</a:t>
            </a:r>
            <a:endParaRPr sz="2000" dirty="0">
              <a:latin typeface="Constantia"/>
              <a:cs typeface="Constantia"/>
            </a:endParaRPr>
          </a:p>
          <a:p>
            <a:pPr marL="303530" indent="-291465">
              <a:lnSpc>
                <a:spcPct val="150000"/>
              </a:lnSpc>
              <a:buFont typeface="Wingdings"/>
              <a:buChar char=""/>
              <a:tabLst>
                <a:tab pos="304165" algn="l"/>
              </a:tabLst>
            </a:pPr>
            <a:r>
              <a:rPr sz="2000" spc="-10" dirty="0">
                <a:latin typeface="Constantia"/>
                <a:cs typeface="Constantia"/>
              </a:rPr>
              <a:t>Uniform</a:t>
            </a:r>
            <a:r>
              <a:rPr sz="2000" spc="405" dirty="0">
                <a:latin typeface="Constantia"/>
                <a:cs typeface="Constantia"/>
              </a:rPr>
              <a:t> </a:t>
            </a:r>
            <a:r>
              <a:rPr sz="2000" dirty="0">
                <a:latin typeface="Constantia"/>
                <a:cs typeface="Constantia"/>
              </a:rPr>
              <a:t>should</a:t>
            </a:r>
            <a:r>
              <a:rPr sz="2000" spc="-25" dirty="0">
                <a:latin typeface="Constantia"/>
                <a:cs typeface="Constantia"/>
              </a:rPr>
              <a:t> </a:t>
            </a:r>
            <a:r>
              <a:rPr sz="2000" spc="-5" dirty="0">
                <a:latin typeface="Constantia"/>
                <a:cs typeface="Constantia"/>
              </a:rPr>
              <a:t>be</a:t>
            </a:r>
            <a:r>
              <a:rPr sz="2000" spc="-55" dirty="0">
                <a:latin typeface="Constantia"/>
                <a:cs typeface="Constantia"/>
              </a:rPr>
              <a:t> </a:t>
            </a:r>
            <a:r>
              <a:rPr sz="2000" spc="-5" dirty="0">
                <a:latin typeface="Constantia"/>
                <a:cs typeface="Constantia"/>
              </a:rPr>
              <a:t>neat</a:t>
            </a:r>
            <a:r>
              <a:rPr sz="2000" spc="-110" dirty="0">
                <a:latin typeface="Constantia"/>
                <a:cs typeface="Constantia"/>
              </a:rPr>
              <a:t> </a:t>
            </a:r>
            <a:r>
              <a:rPr sz="2000" spc="-5" dirty="0">
                <a:latin typeface="Constantia"/>
                <a:cs typeface="Constantia"/>
              </a:rPr>
              <a:t>and</a:t>
            </a:r>
            <a:r>
              <a:rPr sz="2000" spc="-45" dirty="0">
                <a:latin typeface="Constantia"/>
                <a:cs typeface="Constantia"/>
              </a:rPr>
              <a:t> </a:t>
            </a:r>
            <a:r>
              <a:rPr sz="2000" spc="-5" dirty="0">
                <a:latin typeface="Constantia"/>
                <a:cs typeface="Constantia"/>
              </a:rPr>
              <a:t>clean</a:t>
            </a:r>
            <a:r>
              <a:rPr sz="2000" spc="-85" dirty="0">
                <a:latin typeface="Constantia"/>
                <a:cs typeface="Constantia"/>
              </a:rPr>
              <a:t> </a:t>
            </a:r>
            <a:r>
              <a:rPr sz="2000" spc="-5" dirty="0">
                <a:latin typeface="Constantia"/>
                <a:cs typeface="Constantia"/>
              </a:rPr>
              <a:t>as</a:t>
            </a:r>
            <a:r>
              <a:rPr sz="2000" spc="-80" dirty="0">
                <a:latin typeface="Constantia"/>
                <a:cs typeface="Constantia"/>
              </a:rPr>
              <a:t> </a:t>
            </a:r>
            <a:r>
              <a:rPr sz="2000" spc="-15" dirty="0">
                <a:latin typeface="Constantia"/>
                <a:cs typeface="Constantia"/>
              </a:rPr>
              <a:t>well</a:t>
            </a:r>
            <a:r>
              <a:rPr sz="2000" spc="-55" dirty="0">
                <a:latin typeface="Constantia"/>
                <a:cs typeface="Constantia"/>
              </a:rPr>
              <a:t> </a:t>
            </a:r>
            <a:r>
              <a:rPr sz="2000" dirty="0">
                <a:latin typeface="Constantia"/>
                <a:cs typeface="Constantia"/>
              </a:rPr>
              <a:t>as</a:t>
            </a:r>
            <a:r>
              <a:rPr sz="2000" spc="-45" dirty="0">
                <a:latin typeface="Constantia"/>
                <a:cs typeface="Constantia"/>
              </a:rPr>
              <a:t> </a:t>
            </a:r>
            <a:r>
              <a:rPr sz="2000" spc="-5" dirty="0">
                <a:latin typeface="Constantia"/>
                <a:cs typeface="Constantia"/>
              </a:rPr>
              <a:t>ironed</a:t>
            </a:r>
            <a:r>
              <a:rPr sz="2000" spc="-5" dirty="0" smtClean="0">
                <a:latin typeface="Constantia"/>
                <a:cs typeface="Constantia"/>
              </a:rPr>
              <a:t>.</a:t>
            </a:r>
            <a:r>
              <a:rPr lang="en-US" sz="2000" spc="-5" dirty="0" smtClean="0">
                <a:latin typeface="Constantia"/>
                <a:cs typeface="Constantia"/>
              </a:rPr>
              <a:t>  Pay special attention to hair, nails and personal hygiene of the child.</a:t>
            </a:r>
            <a:endParaRPr sz="2000" dirty="0">
              <a:latin typeface="Constantia"/>
              <a:cs typeface="Constantia"/>
            </a:endParaRPr>
          </a:p>
        </p:txBody>
      </p:sp>
      <p:pic>
        <p:nvPicPr>
          <p:cNvPr id="12" name="object 12"/>
          <p:cNvPicPr/>
          <p:nvPr/>
        </p:nvPicPr>
        <p:blipFill>
          <a:blip r:embed="rId8" cstate="print"/>
          <a:stretch>
            <a:fillRect/>
          </a:stretch>
        </p:blipFill>
        <p:spPr>
          <a:xfrm>
            <a:off x="3640836" y="1010631"/>
            <a:ext cx="5503164" cy="1116329"/>
          </a:xfrm>
          <a:prstGeom prst="rect">
            <a:avLst/>
          </a:prstGeom>
        </p:spPr>
      </p:pic>
      <p:sp>
        <p:nvSpPr>
          <p:cNvPr id="13" name="object 13"/>
          <p:cNvSpPr txBox="1">
            <a:spLocks noGrp="1"/>
          </p:cNvSpPr>
          <p:nvPr>
            <p:ph type="title"/>
          </p:nvPr>
        </p:nvSpPr>
        <p:spPr>
          <a:xfrm>
            <a:off x="3942715" y="1144269"/>
            <a:ext cx="4979670" cy="635000"/>
          </a:xfrm>
          <a:prstGeom prst="rect">
            <a:avLst/>
          </a:prstGeom>
        </p:spPr>
        <p:txBody>
          <a:bodyPr vert="horz" wrap="square" lIns="0" tIns="12065" rIns="0" bIns="0" rtlCol="0">
            <a:spAutoFit/>
          </a:bodyPr>
          <a:lstStyle/>
          <a:p>
            <a:pPr marL="12700">
              <a:lnSpc>
                <a:spcPct val="100000"/>
              </a:lnSpc>
              <a:spcBef>
                <a:spcPts val="95"/>
              </a:spcBef>
            </a:pPr>
            <a:r>
              <a:rPr b="0" spc="-5" dirty="0">
                <a:solidFill>
                  <a:srgbClr val="000000"/>
                </a:solidFill>
                <a:latin typeface="Constantia"/>
                <a:cs typeface="Constantia"/>
              </a:rPr>
              <a:t>Guidelines</a:t>
            </a:r>
            <a:r>
              <a:rPr b="0" spc="-95" dirty="0">
                <a:solidFill>
                  <a:srgbClr val="000000"/>
                </a:solidFill>
                <a:latin typeface="Constantia"/>
                <a:cs typeface="Constantia"/>
              </a:rPr>
              <a:t> </a:t>
            </a:r>
            <a:r>
              <a:rPr b="0" spc="-45" dirty="0">
                <a:solidFill>
                  <a:srgbClr val="000000"/>
                </a:solidFill>
                <a:latin typeface="Constantia"/>
                <a:cs typeface="Constantia"/>
              </a:rPr>
              <a:t>For</a:t>
            </a:r>
            <a:r>
              <a:rPr b="0" spc="-145" dirty="0">
                <a:solidFill>
                  <a:srgbClr val="000000"/>
                </a:solidFill>
                <a:latin typeface="Constantia"/>
                <a:cs typeface="Constantia"/>
              </a:rPr>
              <a:t> </a:t>
            </a:r>
            <a:r>
              <a:rPr b="0" spc="-20" dirty="0">
                <a:solidFill>
                  <a:srgbClr val="000000"/>
                </a:solidFill>
                <a:latin typeface="Constantia"/>
                <a:cs typeface="Constantia"/>
              </a:rPr>
              <a:t>Parents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2284095"/>
            <a:chOff x="-828" y="0"/>
            <a:chExt cx="9145905" cy="2284095"/>
          </a:xfrm>
        </p:grpSpPr>
        <p:pic>
          <p:nvPicPr>
            <p:cNvPr id="3" name="object 3"/>
            <p:cNvPicPr/>
            <p:nvPr/>
          </p:nvPicPr>
          <p:blipFill>
            <a:blip r:embed="rId2" cstate="print"/>
            <a:stretch>
              <a:fillRect/>
            </a:stretch>
          </p:blipFill>
          <p:spPr>
            <a:xfrm>
              <a:off x="0" y="1048511"/>
              <a:ext cx="9141714" cy="1235202"/>
            </a:xfrm>
            <a:prstGeom prst="rect">
              <a:avLst/>
            </a:prstGeom>
          </p:spPr>
        </p:pic>
        <p:pic>
          <p:nvPicPr>
            <p:cNvPr id="4" name="object 4"/>
            <p:cNvPicPr/>
            <p:nvPr/>
          </p:nvPicPr>
          <p:blipFill>
            <a:blip r:embed="rId3" cstate="print"/>
            <a:stretch>
              <a:fillRect/>
            </a:stretch>
          </p:blipFill>
          <p:spPr>
            <a:xfrm>
              <a:off x="3784092" y="1069847"/>
              <a:ext cx="5359908" cy="1116329"/>
            </a:xfrm>
            <a:prstGeom prst="rect">
              <a:avLst/>
            </a:prstGeom>
          </p:spPr>
        </p:pic>
      </p:grpSp>
      <p:sp>
        <p:nvSpPr>
          <p:cNvPr id="5" name="object 5"/>
          <p:cNvSpPr txBox="1">
            <a:spLocks noGrp="1"/>
          </p:cNvSpPr>
          <p:nvPr>
            <p:ph type="title"/>
          </p:nvPr>
        </p:nvSpPr>
        <p:spPr>
          <a:xfrm>
            <a:off x="77089" y="1218817"/>
            <a:ext cx="8987536" cy="635000"/>
          </a:xfrm>
          <a:prstGeom prst="rect">
            <a:avLst/>
          </a:prstGeom>
        </p:spPr>
        <p:txBody>
          <a:bodyPr vert="horz" wrap="square" lIns="0" tIns="12065" rIns="0" bIns="0" rtlCol="0">
            <a:spAutoFit/>
          </a:bodyPr>
          <a:lstStyle/>
          <a:p>
            <a:pPr marL="4020185">
              <a:lnSpc>
                <a:spcPct val="100000"/>
              </a:lnSpc>
              <a:spcBef>
                <a:spcPts val="95"/>
              </a:spcBef>
            </a:pPr>
            <a:r>
              <a:rPr b="0" spc="-5" dirty="0">
                <a:solidFill>
                  <a:srgbClr val="000000"/>
                </a:solidFill>
                <a:latin typeface="Constantia"/>
                <a:cs typeface="Constantia"/>
              </a:rPr>
              <a:t>Guidelines</a:t>
            </a:r>
            <a:r>
              <a:rPr b="0" spc="-95" dirty="0">
                <a:solidFill>
                  <a:srgbClr val="000000"/>
                </a:solidFill>
                <a:latin typeface="Constantia"/>
                <a:cs typeface="Constantia"/>
              </a:rPr>
              <a:t> </a:t>
            </a:r>
            <a:r>
              <a:rPr b="0" spc="-45" dirty="0">
                <a:solidFill>
                  <a:srgbClr val="000000"/>
                </a:solidFill>
                <a:latin typeface="Constantia"/>
                <a:cs typeface="Constantia"/>
              </a:rPr>
              <a:t>For</a:t>
            </a:r>
            <a:r>
              <a:rPr b="0" spc="-145" dirty="0">
                <a:solidFill>
                  <a:srgbClr val="000000"/>
                </a:solidFill>
                <a:latin typeface="Constantia"/>
                <a:cs typeface="Constantia"/>
              </a:rPr>
              <a:t> </a:t>
            </a:r>
            <a:r>
              <a:rPr b="0" spc="-20" dirty="0">
                <a:solidFill>
                  <a:srgbClr val="000000"/>
                </a:solidFill>
                <a:latin typeface="Constantia"/>
                <a:cs typeface="Constantia"/>
              </a:rPr>
              <a:t>Parents</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8"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7"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8" cstate="print"/>
            <a:stretch>
              <a:fillRect/>
            </a:stretch>
          </p:blipFill>
          <p:spPr>
            <a:xfrm>
              <a:off x="0" y="6214871"/>
              <a:ext cx="9143999" cy="643126"/>
            </a:xfrm>
            <a:prstGeom prst="rect">
              <a:avLst/>
            </a:prstGeom>
          </p:spPr>
        </p:pic>
      </p:grpSp>
      <p:sp>
        <p:nvSpPr>
          <p:cNvPr id="14" name="object 14"/>
          <p:cNvSpPr txBox="1"/>
          <p:nvPr/>
        </p:nvSpPr>
        <p:spPr>
          <a:xfrm>
            <a:off x="436450" y="2172343"/>
            <a:ext cx="7848600" cy="4181273"/>
          </a:xfrm>
          <a:prstGeom prst="rect">
            <a:avLst/>
          </a:prstGeom>
        </p:spPr>
        <p:txBody>
          <a:bodyPr vert="horz" wrap="square" lIns="0" tIns="13335" rIns="0" bIns="0" rtlCol="0">
            <a:spAutoFit/>
          </a:bodyPr>
          <a:lstStyle/>
          <a:p>
            <a:pPr marL="303530" indent="-291465">
              <a:lnSpc>
                <a:spcPct val="150000"/>
              </a:lnSpc>
              <a:buFont typeface="Wingdings"/>
              <a:buChar char=""/>
              <a:tabLst>
                <a:tab pos="304165" algn="l"/>
              </a:tabLst>
            </a:pPr>
            <a:r>
              <a:rPr lang="en-US" sz="2000" spc="-20" dirty="0" smtClean="0">
                <a:latin typeface="Constantia"/>
                <a:cs typeface="Constantia"/>
              </a:rPr>
              <a:t>Follow</a:t>
            </a:r>
            <a:r>
              <a:rPr lang="en-US" sz="2000" spc="-95" dirty="0" smtClean="0">
                <a:latin typeface="Constantia"/>
                <a:cs typeface="Constantia"/>
              </a:rPr>
              <a:t> </a:t>
            </a:r>
            <a:r>
              <a:rPr lang="en-US" sz="2000" spc="-5" dirty="0">
                <a:latin typeface="Constantia"/>
                <a:cs typeface="Constantia"/>
              </a:rPr>
              <a:t>the</a:t>
            </a:r>
            <a:r>
              <a:rPr lang="en-US" sz="2000" spc="-105" dirty="0">
                <a:latin typeface="Constantia"/>
                <a:cs typeface="Constantia"/>
              </a:rPr>
              <a:t> </a:t>
            </a:r>
            <a:r>
              <a:rPr lang="en-US" sz="2000" dirty="0">
                <a:latin typeface="Constantia"/>
                <a:cs typeface="Constantia"/>
              </a:rPr>
              <a:t>school</a:t>
            </a:r>
            <a:r>
              <a:rPr lang="en-US" sz="2000" spc="-55" dirty="0">
                <a:latin typeface="Constantia"/>
                <a:cs typeface="Constantia"/>
              </a:rPr>
              <a:t> </a:t>
            </a:r>
            <a:r>
              <a:rPr lang="en-US" sz="2000" spc="-5" dirty="0">
                <a:latin typeface="Constantia"/>
                <a:cs typeface="Constantia"/>
              </a:rPr>
              <a:t>timing</a:t>
            </a:r>
            <a:r>
              <a:rPr lang="en-US" sz="2000" spc="-65" dirty="0">
                <a:latin typeface="Constantia"/>
                <a:cs typeface="Constantia"/>
              </a:rPr>
              <a:t> </a:t>
            </a:r>
            <a:r>
              <a:rPr lang="en-US" sz="2000" spc="-25" dirty="0">
                <a:latin typeface="Constantia"/>
                <a:cs typeface="Constantia"/>
              </a:rPr>
              <a:t>strictly.</a:t>
            </a:r>
            <a:endParaRPr lang="en-US" sz="2000" dirty="0">
              <a:latin typeface="Constantia"/>
              <a:cs typeface="Constantia"/>
            </a:endParaRPr>
          </a:p>
          <a:p>
            <a:pPr marL="303530" indent="-291465">
              <a:lnSpc>
                <a:spcPct val="150000"/>
              </a:lnSpc>
              <a:buFont typeface="Wingdings"/>
              <a:buChar char=""/>
              <a:tabLst>
                <a:tab pos="304165" algn="l"/>
              </a:tabLst>
            </a:pPr>
            <a:r>
              <a:rPr lang="en-US" sz="2000" spc="-25" dirty="0" smtClean="0">
                <a:latin typeface="Constantia"/>
                <a:cs typeface="Constantia"/>
              </a:rPr>
              <a:t>For</a:t>
            </a:r>
            <a:r>
              <a:rPr lang="en-US" sz="2000" spc="-135" dirty="0" smtClean="0">
                <a:latin typeface="Constantia"/>
                <a:cs typeface="Constantia"/>
              </a:rPr>
              <a:t> </a:t>
            </a:r>
            <a:r>
              <a:rPr lang="en-US" sz="2000" spc="-10" dirty="0">
                <a:latin typeface="Constantia"/>
                <a:cs typeface="Constantia"/>
              </a:rPr>
              <a:t>any</a:t>
            </a:r>
            <a:r>
              <a:rPr lang="en-US" sz="2000" spc="-110" dirty="0">
                <a:latin typeface="Constantia"/>
                <a:cs typeface="Constantia"/>
              </a:rPr>
              <a:t> </a:t>
            </a:r>
            <a:r>
              <a:rPr lang="en-US" sz="2000" spc="-5" dirty="0">
                <a:latin typeface="Constantia"/>
                <a:cs typeface="Constantia"/>
              </a:rPr>
              <a:t>queries</a:t>
            </a:r>
            <a:r>
              <a:rPr lang="en-US" sz="2000" spc="-85" dirty="0">
                <a:latin typeface="Constantia"/>
                <a:cs typeface="Constantia"/>
              </a:rPr>
              <a:t> </a:t>
            </a:r>
            <a:r>
              <a:rPr lang="en-US" sz="2000" spc="-10" dirty="0">
                <a:latin typeface="Constantia"/>
                <a:cs typeface="Constantia"/>
              </a:rPr>
              <a:t>contact</a:t>
            </a:r>
            <a:r>
              <a:rPr lang="en-US" sz="2000" spc="-125" dirty="0">
                <a:latin typeface="Constantia"/>
                <a:cs typeface="Constantia"/>
              </a:rPr>
              <a:t> </a:t>
            </a:r>
            <a:r>
              <a:rPr lang="en-US" sz="2000" dirty="0">
                <a:latin typeface="Constantia"/>
                <a:cs typeface="Constantia"/>
              </a:rPr>
              <a:t>at</a:t>
            </a:r>
            <a:r>
              <a:rPr lang="en-US" sz="2000" spc="-85" dirty="0">
                <a:latin typeface="Constantia"/>
                <a:cs typeface="Constantia"/>
              </a:rPr>
              <a:t> </a:t>
            </a:r>
            <a:r>
              <a:rPr lang="en-US" sz="2000" spc="-10" dirty="0">
                <a:latin typeface="Constantia"/>
                <a:cs typeface="Constantia"/>
              </a:rPr>
              <a:t>reception</a:t>
            </a:r>
            <a:r>
              <a:rPr lang="en-US" sz="2000" spc="-95" dirty="0">
                <a:latin typeface="Constantia"/>
                <a:cs typeface="Constantia"/>
              </a:rPr>
              <a:t> </a:t>
            </a:r>
            <a:r>
              <a:rPr lang="en-US" sz="2000" spc="-5" dirty="0">
                <a:latin typeface="Constantia"/>
                <a:cs typeface="Constantia"/>
              </a:rPr>
              <a:t>and</a:t>
            </a:r>
            <a:r>
              <a:rPr lang="en-US" sz="2000" spc="-10" dirty="0">
                <a:latin typeface="Constantia"/>
                <a:cs typeface="Constantia"/>
              </a:rPr>
              <a:t> kindly</a:t>
            </a:r>
            <a:r>
              <a:rPr lang="en-US" sz="2000" spc="-85" dirty="0">
                <a:latin typeface="Constantia"/>
                <a:cs typeface="Constantia"/>
              </a:rPr>
              <a:t> </a:t>
            </a:r>
            <a:r>
              <a:rPr lang="en-US" sz="2000" spc="10" dirty="0">
                <a:latin typeface="Constantia"/>
                <a:cs typeface="Constantia"/>
              </a:rPr>
              <a:t>specify</a:t>
            </a:r>
            <a:r>
              <a:rPr lang="en-US" sz="2000" spc="-110" dirty="0">
                <a:latin typeface="Constantia"/>
                <a:cs typeface="Constantia"/>
              </a:rPr>
              <a:t> </a:t>
            </a:r>
            <a:r>
              <a:rPr lang="en-US" sz="2000" spc="-15" dirty="0">
                <a:latin typeface="Constantia"/>
                <a:cs typeface="Constantia"/>
              </a:rPr>
              <a:t>your</a:t>
            </a:r>
            <a:r>
              <a:rPr lang="en-US" sz="2000" spc="-140" dirty="0">
                <a:latin typeface="Constantia"/>
                <a:cs typeface="Constantia"/>
              </a:rPr>
              <a:t> </a:t>
            </a:r>
            <a:r>
              <a:rPr lang="en-US" sz="2000" spc="-20" dirty="0">
                <a:latin typeface="Constantia"/>
                <a:cs typeface="Constantia"/>
              </a:rPr>
              <a:t>ward’s</a:t>
            </a:r>
            <a:endParaRPr lang="en-US" sz="2000" dirty="0">
              <a:latin typeface="Constantia"/>
              <a:cs typeface="Constantia"/>
            </a:endParaRPr>
          </a:p>
          <a:p>
            <a:pPr marL="329565">
              <a:lnSpc>
                <a:spcPct val="150000"/>
              </a:lnSpc>
            </a:pPr>
            <a:r>
              <a:rPr lang="en-US" sz="2000" spc="-5" dirty="0">
                <a:latin typeface="Constantia"/>
                <a:cs typeface="Constantia"/>
              </a:rPr>
              <a:t>name</a:t>
            </a:r>
            <a:r>
              <a:rPr lang="en-US" sz="2000" spc="-95" dirty="0">
                <a:latin typeface="Constantia"/>
                <a:cs typeface="Constantia"/>
              </a:rPr>
              <a:t> </a:t>
            </a:r>
            <a:r>
              <a:rPr lang="en-US" sz="2000" spc="-5" dirty="0">
                <a:latin typeface="Constantia"/>
                <a:cs typeface="Constantia"/>
              </a:rPr>
              <a:t>and</a:t>
            </a:r>
            <a:r>
              <a:rPr lang="en-US" sz="2000" spc="-55" dirty="0">
                <a:latin typeface="Constantia"/>
                <a:cs typeface="Constantia"/>
              </a:rPr>
              <a:t> </a:t>
            </a:r>
            <a:r>
              <a:rPr lang="en-US" sz="2000" spc="-5" dirty="0">
                <a:latin typeface="Constantia"/>
                <a:cs typeface="Constantia"/>
              </a:rPr>
              <a:t>class</a:t>
            </a:r>
            <a:r>
              <a:rPr lang="en-US" sz="2000" spc="-85" dirty="0">
                <a:latin typeface="Constantia"/>
                <a:cs typeface="Constantia"/>
              </a:rPr>
              <a:t> </a:t>
            </a:r>
            <a:r>
              <a:rPr lang="en-US" sz="2000" spc="-5" dirty="0">
                <a:latin typeface="Constantia"/>
                <a:cs typeface="Constantia"/>
              </a:rPr>
              <a:t>and</a:t>
            </a:r>
            <a:r>
              <a:rPr lang="en-US" sz="2000" spc="-15" dirty="0">
                <a:latin typeface="Constantia"/>
                <a:cs typeface="Constantia"/>
              </a:rPr>
              <a:t> </a:t>
            </a:r>
            <a:r>
              <a:rPr lang="en-US" sz="2000" spc="-5" dirty="0">
                <a:latin typeface="Constantia"/>
                <a:cs typeface="Constantia"/>
              </a:rPr>
              <a:t>the</a:t>
            </a:r>
            <a:r>
              <a:rPr lang="en-US" sz="2000" spc="-50" dirty="0">
                <a:latin typeface="Constantia"/>
                <a:cs typeface="Constantia"/>
              </a:rPr>
              <a:t> </a:t>
            </a:r>
            <a:r>
              <a:rPr lang="en-US" sz="2000" dirty="0">
                <a:latin typeface="Constantia"/>
                <a:cs typeface="Constantia"/>
              </a:rPr>
              <a:t>name</a:t>
            </a:r>
            <a:r>
              <a:rPr lang="en-US" sz="2000" spc="-100" dirty="0">
                <a:latin typeface="Constantia"/>
                <a:cs typeface="Constantia"/>
              </a:rPr>
              <a:t> </a:t>
            </a:r>
            <a:r>
              <a:rPr lang="en-US" sz="2000" spc="-5" dirty="0">
                <a:latin typeface="Constantia"/>
                <a:cs typeface="Constantia"/>
              </a:rPr>
              <a:t>of</a:t>
            </a:r>
            <a:r>
              <a:rPr lang="en-US" sz="2000" spc="30" dirty="0">
                <a:latin typeface="Constantia"/>
                <a:cs typeface="Constantia"/>
              </a:rPr>
              <a:t> </a:t>
            </a:r>
            <a:r>
              <a:rPr lang="en-US" sz="2000" spc="-5" dirty="0">
                <a:latin typeface="Constantia"/>
                <a:cs typeface="Constantia"/>
              </a:rPr>
              <a:t>the</a:t>
            </a:r>
            <a:r>
              <a:rPr lang="en-US" sz="2000" spc="-90" dirty="0">
                <a:latin typeface="Constantia"/>
                <a:cs typeface="Constantia"/>
              </a:rPr>
              <a:t> </a:t>
            </a:r>
            <a:r>
              <a:rPr lang="en-US" sz="2000" dirty="0">
                <a:latin typeface="Constantia"/>
                <a:cs typeface="Constantia"/>
              </a:rPr>
              <a:t>person</a:t>
            </a:r>
            <a:r>
              <a:rPr lang="en-US" sz="2000" spc="-95" dirty="0">
                <a:latin typeface="Constantia"/>
                <a:cs typeface="Constantia"/>
              </a:rPr>
              <a:t> </a:t>
            </a:r>
            <a:r>
              <a:rPr lang="en-US" sz="2000" spc="-20" dirty="0">
                <a:latin typeface="Constantia"/>
                <a:cs typeface="Constantia"/>
              </a:rPr>
              <a:t>you</a:t>
            </a:r>
            <a:r>
              <a:rPr lang="en-US" sz="2000" spc="-70" dirty="0">
                <a:latin typeface="Constantia"/>
                <a:cs typeface="Constantia"/>
              </a:rPr>
              <a:t> </a:t>
            </a:r>
            <a:r>
              <a:rPr lang="en-US" sz="2000" spc="-5" dirty="0">
                <a:latin typeface="Constantia"/>
                <a:cs typeface="Constantia"/>
              </a:rPr>
              <a:t>wish</a:t>
            </a:r>
            <a:r>
              <a:rPr lang="en-US" sz="2000" spc="-50" dirty="0">
                <a:latin typeface="Constantia"/>
                <a:cs typeface="Constantia"/>
              </a:rPr>
              <a:t> </a:t>
            </a:r>
            <a:r>
              <a:rPr lang="en-US" sz="2000" spc="-15" dirty="0">
                <a:latin typeface="Constantia"/>
                <a:cs typeface="Constantia"/>
              </a:rPr>
              <a:t>to</a:t>
            </a:r>
            <a:r>
              <a:rPr lang="en-US" sz="2000" spc="-100" dirty="0">
                <a:latin typeface="Constantia"/>
                <a:cs typeface="Constantia"/>
              </a:rPr>
              <a:t> </a:t>
            </a:r>
            <a:r>
              <a:rPr lang="en-US" sz="2000" spc="-5" dirty="0">
                <a:latin typeface="Constantia"/>
                <a:cs typeface="Constantia"/>
              </a:rPr>
              <a:t>talk</a:t>
            </a:r>
            <a:r>
              <a:rPr lang="en-US" sz="2000" spc="-45" dirty="0">
                <a:latin typeface="Constantia"/>
                <a:cs typeface="Constantia"/>
              </a:rPr>
              <a:t> </a:t>
            </a:r>
            <a:r>
              <a:rPr lang="en-US" sz="2000" spc="-35" dirty="0">
                <a:latin typeface="Constantia"/>
                <a:cs typeface="Constantia"/>
              </a:rPr>
              <a:t>to</a:t>
            </a:r>
            <a:r>
              <a:rPr lang="en-US" sz="2000" spc="-35" dirty="0" smtClean="0">
                <a:latin typeface="Constantia"/>
                <a:cs typeface="Constantia"/>
              </a:rPr>
              <a:t>.</a:t>
            </a:r>
            <a:endParaRPr lang="en-US" sz="2000" spc="-15" dirty="0" smtClean="0">
              <a:latin typeface="Constantia"/>
              <a:cs typeface="Constantia"/>
            </a:endParaRPr>
          </a:p>
          <a:p>
            <a:pPr marL="240029" indent="-227965" algn="just">
              <a:lnSpc>
                <a:spcPct val="150000"/>
              </a:lnSpc>
              <a:spcBef>
                <a:spcPts val="105"/>
              </a:spcBef>
              <a:buSzPct val="95000"/>
              <a:buFont typeface="Wingdings"/>
              <a:buChar char=""/>
              <a:tabLst>
                <a:tab pos="240665" algn="l"/>
              </a:tabLst>
            </a:pPr>
            <a:r>
              <a:rPr sz="2000" spc="-15" dirty="0" smtClean="0">
                <a:latin typeface="Constantia"/>
                <a:cs typeface="Constantia"/>
              </a:rPr>
              <a:t>Encourage</a:t>
            </a:r>
            <a:r>
              <a:rPr sz="2000" spc="-130" dirty="0" smtClean="0">
                <a:latin typeface="Constantia"/>
                <a:cs typeface="Constantia"/>
              </a:rPr>
              <a:t> </a:t>
            </a:r>
            <a:r>
              <a:rPr sz="2000" spc="-15" dirty="0">
                <a:latin typeface="Constantia"/>
                <a:cs typeface="Constantia"/>
              </a:rPr>
              <a:t>your</a:t>
            </a:r>
            <a:r>
              <a:rPr sz="2000" spc="-130" dirty="0">
                <a:latin typeface="Constantia"/>
                <a:cs typeface="Constantia"/>
              </a:rPr>
              <a:t> </a:t>
            </a:r>
            <a:r>
              <a:rPr sz="2000" spc="-15" dirty="0">
                <a:latin typeface="Constantia"/>
                <a:cs typeface="Constantia"/>
              </a:rPr>
              <a:t>ward</a:t>
            </a:r>
            <a:r>
              <a:rPr sz="2000" spc="-25" dirty="0">
                <a:latin typeface="Constantia"/>
                <a:cs typeface="Constantia"/>
              </a:rPr>
              <a:t> </a:t>
            </a:r>
            <a:r>
              <a:rPr sz="2000" spc="-15" dirty="0">
                <a:latin typeface="Constantia"/>
                <a:cs typeface="Constantia"/>
              </a:rPr>
              <a:t>to</a:t>
            </a:r>
            <a:r>
              <a:rPr sz="2000" spc="-95" dirty="0">
                <a:latin typeface="Constantia"/>
                <a:cs typeface="Constantia"/>
              </a:rPr>
              <a:t> </a:t>
            </a:r>
            <a:r>
              <a:rPr sz="2000" spc="-5" dirty="0">
                <a:latin typeface="Constantia"/>
                <a:cs typeface="Constantia"/>
              </a:rPr>
              <a:t>participate</a:t>
            </a:r>
            <a:r>
              <a:rPr sz="2000" spc="-55" dirty="0">
                <a:latin typeface="Constantia"/>
                <a:cs typeface="Constantia"/>
              </a:rPr>
              <a:t> </a:t>
            </a:r>
            <a:r>
              <a:rPr sz="2000" spc="-5" dirty="0">
                <a:latin typeface="Constantia"/>
                <a:cs typeface="Constantia"/>
              </a:rPr>
              <a:t>in</a:t>
            </a:r>
            <a:r>
              <a:rPr sz="2000" spc="-85" dirty="0">
                <a:latin typeface="Constantia"/>
                <a:cs typeface="Constantia"/>
              </a:rPr>
              <a:t> </a:t>
            </a:r>
            <a:r>
              <a:rPr sz="2000" dirty="0">
                <a:latin typeface="Constantia"/>
                <a:cs typeface="Constantia"/>
              </a:rPr>
              <a:t>all</a:t>
            </a:r>
            <a:r>
              <a:rPr sz="2000" spc="-20" dirty="0">
                <a:latin typeface="Constantia"/>
                <a:cs typeface="Constantia"/>
              </a:rPr>
              <a:t> </a:t>
            </a:r>
            <a:r>
              <a:rPr sz="2000" spc="-5" dirty="0">
                <a:latin typeface="Constantia"/>
                <a:cs typeface="Constantia"/>
              </a:rPr>
              <a:t>the</a:t>
            </a:r>
            <a:r>
              <a:rPr sz="2000" spc="-100" dirty="0">
                <a:latin typeface="Constantia"/>
                <a:cs typeface="Constantia"/>
              </a:rPr>
              <a:t> </a:t>
            </a:r>
            <a:r>
              <a:rPr sz="2000" spc="-5" dirty="0">
                <a:latin typeface="Constantia"/>
                <a:cs typeface="Constantia"/>
              </a:rPr>
              <a:t>activities</a:t>
            </a:r>
            <a:r>
              <a:rPr sz="2000" spc="-110" dirty="0">
                <a:latin typeface="Constantia"/>
                <a:cs typeface="Constantia"/>
              </a:rPr>
              <a:t> </a:t>
            </a:r>
            <a:r>
              <a:rPr sz="2000" spc="-10" dirty="0">
                <a:latin typeface="Constantia"/>
                <a:cs typeface="Constantia"/>
              </a:rPr>
              <a:t>conducted.</a:t>
            </a:r>
            <a:endParaRPr sz="2000" dirty="0">
              <a:latin typeface="Constantia"/>
              <a:cs typeface="Constantia"/>
            </a:endParaRPr>
          </a:p>
          <a:p>
            <a:pPr marL="303530" indent="-291465" algn="just">
              <a:lnSpc>
                <a:spcPct val="150000"/>
              </a:lnSpc>
              <a:buSzPct val="95000"/>
              <a:buFont typeface="Wingdings"/>
              <a:buChar char=""/>
              <a:tabLst>
                <a:tab pos="304165" algn="l"/>
              </a:tabLst>
            </a:pPr>
            <a:r>
              <a:rPr sz="2000" spc="-10" dirty="0">
                <a:latin typeface="Constantia"/>
                <a:cs typeface="Constantia"/>
              </a:rPr>
              <a:t>Curtail</a:t>
            </a:r>
            <a:r>
              <a:rPr sz="2000" spc="-55" dirty="0">
                <a:latin typeface="Constantia"/>
                <a:cs typeface="Constantia"/>
              </a:rPr>
              <a:t> </a:t>
            </a:r>
            <a:r>
              <a:rPr sz="2000" spc="-5" dirty="0" smtClean="0">
                <a:solidFill>
                  <a:srgbClr val="C00000"/>
                </a:solidFill>
                <a:latin typeface="Constantia"/>
                <a:cs typeface="Constantia"/>
              </a:rPr>
              <a:t>absenteeism</a:t>
            </a:r>
            <a:r>
              <a:rPr sz="2000" spc="-5" dirty="0">
                <a:solidFill>
                  <a:srgbClr val="C00000"/>
                </a:solidFill>
                <a:latin typeface="Constantia"/>
                <a:cs typeface="Constantia"/>
              </a:rPr>
              <a:t>,</a:t>
            </a:r>
            <a:r>
              <a:rPr sz="2000" spc="-55" dirty="0">
                <a:solidFill>
                  <a:srgbClr val="C00000"/>
                </a:solidFill>
                <a:latin typeface="Constantia"/>
                <a:cs typeface="Constantia"/>
              </a:rPr>
              <a:t> </a:t>
            </a:r>
            <a:r>
              <a:rPr sz="2000" dirty="0">
                <a:latin typeface="Constantia"/>
                <a:cs typeface="Constantia"/>
              </a:rPr>
              <a:t>as</a:t>
            </a:r>
            <a:r>
              <a:rPr sz="2000" spc="-30" dirty="0">
                <a:latin typeface="Constantia"/>
                <a:cs typeface="Constantia"/>
              </a:rPr>
              <a:t> </a:t>
            </a:r>
            <a:r>
              <a:rPr sz="2000" spc="-5" dirty="0">
                <a:latin typeface="Constantia"/>
                <a:cs typeface="Constantia"/>
              </a:rPr>
              <a:t>it</a:t>
            </a:r>
            <a:r>
              <a:rPr sz="2000" spc="-50" dirty="0">
                <a:latin typeface="Constantia"/>
                <a:cs typeface="Constantia"/>
              </a:rPr>
              <a:t> </a:t>
            </a:r>
            <a:r>
              <a:rPr sz="2000" dirty="0">
                <a:latin typeface="Constantia"/>
                <a:cs typeface="Constantia"/>
              </a:rPr>
              <a:t>hampers</a:t>
            </a:r>
            <a:r>
              <a:rPr sz="2000" spc="-45" dirty="0">
                <a:latin typeface="Constantia"/>
                <a:cs typeface="Constantia"/>
              </a:rPr>
              <a:t> </a:t>
            </a:r>
            <a:r>
              <a:rPr sz="2000" spc="-5" dirty="0">
                <a:latin typeface="Constantia"/>
                <a:cs typeface="Constantia"/>
              </a:rPr>
              <a:t>the</a:t>
            </a:r>
            <a:r>
              <a:rPr sz="2000" spc="-95" dirty="0">
                <a:latin typeface="Constantia"/>
                <a:cs typeface="Constantia"/>
              </a:rPr>
              <a:t> </a:t>
            </a:r>
            <a:r>
              <a:rPr sz="2000" spc="-15" dirty="0">
                <a:latin typeface="Constantia"/>
                <a:cs typeface="Constantia"/>
              </a:rPr>
              <a:t>child’s</a:t>
            </a:r>
            <a:r>
              <a:rPr sz="2000" spc="-55" dirty="0">
                <a:latin typeface="Constantia"/>
                <a:cs typeface="Constantia"/>
              </a:rPr>
              <a:t> </a:t>
            </a:r>
            <a:r>
              <a:rPr sz="2000" dirty="0">
                <a:latin typeface="Constantia"/>
                <a:cs typeface="Constantia"/>
              </a:rPr>
              <a:t>learning</a:t>
            </a:r>
            <a:r>
              <a:rPr sz="2000" spc="-35" dirty="0">
                <a:latin typeface="Constantia"/>
                <a:cs typeface="Constantia"/>
              </a:rPr>
              <a:t> </a:t>
            </a:r>
            <a:r>
              <a:rPr sz="2000" spc="-15" dirty="0">
                <a:latin typeface="Constantia"/>
                <a:cs typeface="Constantia"/>
              </a:rPr>
              <a:t>process.</a:t>
            </a:r>
            <a:endParaRPr sz="2000" dirty="0">
              <a:latin typeface="Constantia"/>
              <a:cs typeface="Constantia"/>
            </a:endParaRPr>
          </a:p>
          <a:p>
            <a:pPr marL="303530" indent="-291465" algn="just">
              <a:lnSpc>
                <a:spcPct val="150000"/>
              </a:lnSpc>
              <a:buSzPct val="95000"/>
              <a:buFont typeface="Wingdings"/>
              <a:buChar char=""/>
              <a:tabLst>
                <a:tab pos="304165" algn="l"/>
              </a:tabLst>
            </a:pPr>
            <a:r>
              <a:rPr sz="2000" spc="-30" dirty="0">
                <a:latin typeface="Constantia"/>
                <a:cs typeface="Constantia"/>
              </a:rPr>
              <a:t>N</a:t>
            </a:r>
            <a:r>
              <a:rPr sz="2000" dirty="0">
                <a:latin typeface="Constantia"/>
                <a:cs typeface="Constantia"/>
              </a:rPr>
              <a:t>o</a:t>
            </a:r>
            <a:r>
              <a:rPr sz="2000" spc="-80" dirty="0">
                <a:latin typeface="Constantia"/>
                <a:cs typeface="Constantia"/>
              </a:rPr>
              <a:t> </a:t>
            </a:r>
            <a:r>
              <a:rPr sz="2000" dirty="0">
                <a:latin typeface="Constantia"/>
                <a:cs typeface="Constantia"/>
              </a:rPr>
              <a:t>fan</a:t>
            </a:r>
            <a:r>
              <a:rPr sz="2000" spc="15" dirty="0">
                <a:latin typeface="Constantia"/>
                <a:cs typeface="Constantia"/>
              </a:rPr>
              <a:t>c</a:t>
            </a:r>
            <a:r>
              <a:rPr sz="2000" dirty="0">
                <a:latin typeface="Constantia"/>
                <a:cs typeface="Constantia"/>
              </a:rPr>
              <a:t>y</a:t>
            </a:r>
            <a:r>
              <a:rPr sz="2000" spc="-114" dirty="0">
                <a:latin typeface="Constantia"/>
                <a:cs typeface="Constantia"/>
              </a:rPr>
              <a:t> </a:t>
            </a:r>
            <a:r>
              <a:rPr sz="2000" dirty="0">
                <a:latin typeface="Constantia"/>
                <a:cs typeface="Constantia"/>
              </a:rPr>
              <a:t>or</a:t>
            </a:r>
            <a:r>
              <a:rPr sz="2000" spc="-140" dirty="0">
                <a:latin typeface="Constantia"/>
                <a:cs typeface="Constantia"/>
              </a:rPr>
              <a:t> </a:t>
            </a:r>
            <a:r>
              <a:rPr sz="2000" spc="-40" dirty="0">
                <a:latin typeface="Constantia"/>
                <a:cs typeface="Constantia"/>
              </a:rPr>
              <a:t>c</a:t>
            </a:r>
            <a:r>
              <a:rPr sz="2000" dirty="0">
                <a:latin typeface="Constantia"/>
                <a:cs typeface="Constantia"/>
              </a:rPr>
              <a:t>ost</a:t>
            </a:r>
            <a:r>
              <a:rPr sz="2000" spc="-30" dirty="0">
                <a:latin typeface="Constantia"/>
                <a:cs typeface="Constantia"/>
              </a:rPr>
              <a:t>l</a:t>
            </a:r>
            <a:r>
              <a:rPr sz="2000" dirty="0">
                <a:latin typeface="Constantia"/>
                <a:cs typeface="Constantia"/>
              </a:rPr>
              <a:t>y</a:t>
            </a:r>
            <a:r>
              <a:rPr sz="2000" spc="-114" dirty="0">
                <a:latin typeface="Constantia"/>
                <a:cs typeface="Constantia"/>
              </a:rPr>
              <a:t> </a:t>
            </a:r>
            <a:r>
              <a:rPr sz="2000" dirty="0">
                <a:latin typeface="Constantia"/>
                <a:cs typeface="Constantia"/>
              </a:rPr>
              <a:t>a</a:t>
            </a:r>
            <a:r>
              <a:rPr sz="2000" spc="-45" dirty="0">
                <a:latin typeface="Constantia"/>
                <a:cs typeface="Constantia"/>
              </a:rPr>
              <a:t>c</a:t>
            </a:r>
            <a:r>
              <a:rPr sz="2000" spc="-40" dirty="0">
                <a:latin typeface="Constantia"/>
                <a:cs typeface="Constantia"/>
              </a:rPr>
              <a:t>c</a:t>
            </a:r>
            <a:r>
              <a:rPr sz="2000" dirty="0">
                <a:latin typeface="Constantia"/>
                <a:cs typeface="Constantia"/>
              </a:rPr>
              <a:t>essories</a:t>
            </a:r>
            <a:r>
              <a:rPr sz="2000" spc="-125" dirty="0">
                <a:latin typeface="Constantia"/>
                <a:cs typeface="Constantia"/>
              </a:rPr>
              <a:t> </a:t>
            </a:r>
            <a:r>
              <a:rPr sz="2000" dirty="0">
                <a:latin typeface="Constantia"/>
                <a:cs typeface="Constantia"/>
              </a:rPr>
              <a:t>all</a:t>
            </a:r>
            <a:r>
              <a:rPr sz="2000" spc="-45" dirty="0">
                <a:latin typeface="Constantia"/>
                <a:cs typeface="Constantia"/>
              </a:rPr>
              <a:t>o</a:t>
            </a:r>
            <a:r>
              <a:rPr sz="2000" spc="-55" dirty="0">
                <a:latin typeface="Constantia"/>
                <a:cs typeface="Constantia"/>
              </a:rPr>
              <a:t>w</a:t>
            </a:r>
            <a:r>
              <a:rPr sz="2000" dirty="0">
                <a:latin typeface="Constantia"/>
                <a:cs typeface="Constantia"/>
              </a:rPr>
              <a:t>ed.</a:t>
            </a:r>
          </a:p>
          <a:p>
            <a:pPr marL="304165" marR="142240" indent="-304165" algn="just">
              <a:lnSpc>
                <a:spcPct val="150000"/>
              </a:lnSpc>
              <a:buSzPct val="95000"/>
              <a:buFont typeface="Wingdings"/>
              <a:buChar char=""/>
              <a:tabLst>
                <a:tab pos="304165" algn="l"/>
              </a:tabLst>
            </a:pPr>
            <a:r>
              <a:rPr sz="2000" spc="-10" dirty="0" smtClean="0">
                <a:latin typeface="Constantia"/>
                <a:cs typeface="Constantia"/>
              </a:rPr>
              <a:t>Parents </a:t>
            </a:r>
            <a:r>
              <a:rPr sz="2000" spc="-10" dirty="0">
                <a:latin typeface="Constantia"/>
                <a:cs typeface="Constantia"/>
              </a:rPr>
              <a:t>are </a:t>
            </a:r>
            <a:r>
              <a:rPr sz="2000" spc="-5" dirty="0">
                <a:latin typeface="Constantia"/>
                <a:cs typeface="Constantia"/>
              </a:rPr>
              <a:t>requested </a:t>
            </a:r>
            <a:r>
              <a:rPr sz="2000" spc="-15" dirty="0">
                <a:latin typeface="Constantia"/>
                <a:cs typeface="Constantia"/>
              </a:rPr>
              <a:t>to </a:t>
            </a:r>
            <a:r>
              <a:rPr sz="2000" dirty="0">
                <a:latin typeface="Constantia"/>
                <a:cs typeface="Constantia"/>
              </a:rPr>
              <a:t>ask </a:t>
            </a:r>
            <a:r>
              <a:rPr sz="2000" spc="-10" dirty="0">
                <a:latin typeface="Constantia"/>
                <a:cs typeface="Constantia"/>
              </a:rPr>
              <a:t>what </a:t>
            </a:r>
            <a:r>
              <a:rPr sz="2000" spc="-5" dirty="0">
                <a:latin typeface="Constantia"/>
                <a:cs typeface="Constantia"/>
              </a:rPr>
              <a:t>is done in the </a:t>
            </a:r>
            <a:r>
              <a:rPr sz="2000" spc="-10" dirty="0">
                <a:latin typeface="Constantia"/>
                <a:cs typeface="Constantia"/>
              </a:rPr>
              <a:t>class, </a:t>
            </a:r>
            <a:r>
              <a:rPr sz="2000" spc="-5" dirty="0">
                <a:latin typeface="Constantia"/>
                <a:cs typeface="Constantia"/>
              </a:rPr>
              <a:t>child </a:t>
            </a:r>
            <a:r>
              <a:rPr sz="2000" dirty="0">
                <a:latin typeface="Constantia"/>
                <a:cs typeface="Constantia"/>
              </a:rPr>
              <a:t> </a:t>
            </a:r>
            <a:r>
              <a:rPr sz="2000" spc="-10" dirty="0">
                <a:latin typeface="Constantia"/>
                <a:cs typeface="Constantia"/>
              </a:rPr>
              <a:t>intentionally</a:t>
            </a:r>
            <a:r>
              <a:rPr sz="2000" spc="-85" dirty="0">
                <a:latin typeface="Constantia"/>
                <a:cs typeface="Constantia"/>
              </a:rPr>
              <a:t> </a:t>
            </a:r>
            <a:r>
              <a:rPr sz="2000" spc="-5" dirty="0">
                <a:latin typeface="Constantia"/>
                <a:cs typeface="Constantia"/>
              </a:rPr>
              <a:t>might</a:t>
            </a:r>
            <a:r>
              <a:rPr sz="2000" spc="-65" dirty="0">
                <a:latin typeface="Constantia"/>
                <a:cs typeface="Constantia"/>
              </a:rPr>
              <a:t> </a:t>
            </a:r>
            <a:r>
              <a:rPr sz="2000" spc="-10" dirty="0">
                <a:latin typeface="Constantia"/>
                <a:cs typeface="Constantia"/>
              </a:rPr>
              <a:t>ignore,</a:t>
            </a:r>
            <a:r>
              <a:rPr sz="2000" spc="-60" dirty="0">
                <a:latin typeface="Constantia"/>
                <a:cs typeface="Constantia"/>
              </a:rPr>
              <a:t> </a:t>
            </a:r>
            <a:r>
              <a:rPr sz="2000" spc="-15" dirty="0">
                <a:latin typeface="Constantia"/>
                <a:cs typeface="Constantia"/>
              </a:rPr>
              <a:t>encourage</a:t>
            </a:r>
            <a:r>
              <a:rPr sz="2000" spc="-90" dirty="0">
                <a:latin typeface="Constantia"/>
                <a:cs typeface="Constantia"/>
              </a:rPr>
              <a:t> </a:t>
            </a:r>
            <a:r>
              <a:rPr sz="2000" spc="-5" dirty="0">
                <a:latin typeface="Constantia"/>
                <a:cs typeface="Constantia"/>
              </a:rPr>
              <a:t>them</a:t>
            </a:r>
            <a:r>
              <a:rPr sz="2000" spc="-50" dirty="0">
                <a:latin typeface="Constantia"/>
                <a:cs typeface="Constantia"/>
              </a:rPr>
              <a:t> </a:t>
            </a:r>
            <a:r>
              <a:rPr sz="2000" spc="-15" dirty="0">
                <a:latin typeface="Constantia"/>
                <a:cs typeface="Constantia"/>
              </a:rPr>
              <a:t>to</a:t>
            </a:r>
            <a:r>
              <a:rPr sz="2000" spc="-75" dirty="0">
                <a:latin typeface="Constantia"/>
                <a:cs typeface="Constantia"/>
              </a:rPr>
              <a:t> </a:t>
            </a:r>
            <a:r>
              <a:rPr sz="2000" spc="-5" dirty="0">
                <a:latin typeface="Constantia"/>
                <a:cs typeface="Constantia"/>
              </a:rPr>
              <a:t>tell</a:t>
            </a:r>
            <a:r>
              <a:rPr sz="2000" spc="-65" dirty="0">
                <a:latin typeface="Constantia"/>
                <a:cs typeface="Constantia"/>
              </a:rPr>
              <a:t> </a:t>
            </a:r>
            <a:r>
              <a:rPr sz="2000" dirty="0">
                <a:latin typeface="Constantia"/>
                <a:cs typeface="Constantia"/>
              </a:rPr>
              <a:t>on</a:t>
            </a:r>
            <a:r>
              <a:rPr sz="2000" spc="-60" dirty="0">
                <a:latin typeface="Constantia"/>
                <a:cs typeface="Constantia"/>
              </a:rPr>
              <a:t> </a:t>
            </a:r>
            <a:r>
              <a:rPr sz="2000" spc="-5" dirty="0">
                <a:latin typeface="Constantia"/>
                <a:cs typeface="Constantia"/>
              </a:rPr>
              <a:t>their</a:t>
            </a:r>
            <a:r>
              <a:rPr sz="2000" spc="-125" dirty="0">
                <a:latin typeface="Constantia"/>
                <a:cs typeface="Constantia"/>
              </a:rPr>
              <a:t> </a:t>
            </a:r>
            <a:r>
              <a:rPr sz="2000" spc="-10" dirty="0">
                <a:latin typeface="Constantia"/>
                <a:cs typeface="Constantia"/>
              </a:rPr>
              <a:t>own</a:t>
            </a:r>
            <a:r>
              <a:rPr sz="2000" spc="-10" dirty="0" smtClean="0">
                <a:latin typeface="Constantia"/>
                <a:cs typeface="Constantia"/>
              </a:rPr>
              <a:t>.</a:t>
            </a:r>
            <a:endParaRPr lang="en-US" sz="2000" spc="-10" dirty="0" smtClean="0">
              <a:latin typeface="Constantia"/>
              <a:cs typeface="Constantia"/>
            </a:endParaRPr>
          </a:p>
          <a:p>
            <a:pPr marR="142240" algn="just">
              <a:lnSpc>
                <a:spcPct val="150000"/>
              </a:lnSpc>
              <a:buSzPct val="95000"/>
              <a:tabLst>
                <a:tab pos="304165" algn="l"/>
              </a:tabLst>
            </a:pPr>
            <a:endParaRPr sz="2000" dirty="0">
              <a:latin typeface="Constantia"/>
              <a:cs typeface="Constanti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2105660"/>
            <a:chOff x="-828" y="0"/>
            <a:chExt cx="9145905" cy="2105660"/>
          </a:xfrm>
        </p:grpSpPr>
        <p:pic>
          <p:nvPicPr>
            <p:cNvPr id="3" name="object 3"/>
            <p:cNvPicPr/>
            <p:nvPr/>
          </p:nvPicPr>
          <p:blipFill>
            <a:blip r:embed="rId2" cstate="print"/>
            <a:stretch>
              <a:fillRect/>
            </a:stretch>
          </p:blipFill>
          <p:spPr>
            <a:xfrm>
              <a:off x="0" y="870203"/>
              <a:ext cx="9141714" cy="1235202"/>
            </a:xfrm>
            <a:prstGeom prst="rect">
              <a:avLst/>
            </a:prstGeom>
          </p:spPr>
        </p:pic>
        <p:pic>
          <p:nvPicPr>
            <p:cNvPr id="4" name="object 4"/>
            <p:cNvPicPr/>
            <p:nvPr/>
          </p:nvPicPr>
          <p:blipFill>
            <a:blip r:embed="rId3" cstate="print"/>
            <a:stretch>
              <a:fillRect/>
            </a:stretch>
          </p:blipFill>
          <p:spPr>
            <a:xfrm>
              <a:off x="2304288" y="891539"/>
              <a:ext cx="6839711" cy="1116329"/>
            </a:xfrm>
            <a:prstGeom prst="rect">
              <a:avLst/>
            </a:prstGeom>
          </p:spPr>
        </p:pic>
      </p:grpSp>
      <p:sp>
        <p:nvSpPr>
          <p:cNvPr id="5" name="object 5"/>
          <p:cNvSpPr txBox="1">
            <a:spLocks noGrp="1"/>
          </p:cNvSpPr>
          <p:nvPr>
            <p:ph type="title"/>
          </p:nvPr>
        </p:nvSpPr>
        <p:spPr>
          <a:xfrm>
            <a:off x="2590800" y="1040383"/>
            <a:ext cx="6459855" cy="635000"/>
          </a:xfrm>
          <a:prstGeom prst="rect">
            <a:avLst/>
          </a:prstGeom>
        </p:spPr>
        <p:txBody>
          <a:bodyPr vert="horz" wrap="square" lIns="0" tIns="12065" rIns="0" bIns="0" rtlCol="0">
            <a:spAutoFit/>
          </a:bodyPr>
          <a:lstStyle/>
          <a:p>
            <a:pPr marL="12700">
              <a:lnSpc>
                <a:spcPct val="100000"/>
              </a:lnSpc>
              <a:spcBef>
                <a:spcPts val="95"/>
              </a:spcBef>
            </a:pPr>
            <a:r>
              <a:rPr b="0" spc="-15" dirty="0">
                <a:latin typeface="Constantia"/>
                <a:cs typeface="Constantia"/>
              </a:rPr>
              <a:t>Code</a:t>
            </a:r>
            <a:r>
              <a:rPr b="0" spc="-105" dirty="0">
                <a:latin typeface="Constantia"/>
                <a:cs typeface="Constantia"/>
              </a:rPr>
              <a:t> </a:t>
            </a:r>
            <a:r>
              <a:rPr b="0" spc="-5" dirty="0">
                <a:latin typeface="Constantia"/>
                <a:cs typeface="Constantia"/>
              </a:rPr>
              <a:t>Of</a:t>
            </a:r>
            <a:r>
              <a:rPr b="0" spc="65" dirty="0">
                <a:latin typeface="Constantia"/>
                <a:cs typeface="Constantia"/>
              </a:rPr>
              <a:t> </a:t>
            </a:r>
            <a:r>
              <a:rPr b="0" spc="-10" dirty="0">
                <a:latin typeface="Constantia"/>
                <a:cs typeface="Constantia"/>
              </a:rPr>
              <a:t>Conduct</a:t>
            </a:r>
            <a:r>
              <a:rPr b="0" spc="-110" dirty="0">
                <a:latin typeface="Constantia"/>
                <a:cs typeface="Constantia"/>
              </a:rPr>
              <a:t> </a:t>
            </a:r>
            <a:r>
              <a:rPr b="0" spc="-50" dirty="0">
                <a:latin typeface="Constantia"/>
                <a:cs typeface="Constantia"/>
              </a:rPr>
              <a:t>For</a:t>
            </a:r>
            <a:r>
              <a:rPr b="0" spc="-140" dirty="0">
                <a:latin typeface="Constantia"/>
                <a:cs typeface="Constantia"/>
              </a:rPr>
              <a:t> </a:t>
            </a:r>
            <a:r>
              <a:rPr b="0" spc="-20" dirty="0">
                <a:latin typeface="Constantia"/>
                <a:cs typeface="Constantia"/>
              </a:rPr>
              <a:t>Parents</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8"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grpSp>
      <p:sp>
        <p:nvSpPr>
          <p:cNvPr id="10" name="object 10"/>
          <p:cNvSpPr txBox="1"/>
          <p:nvPr/>
        </p:nvSpPr>
        <p:spPr>
          <a:xfrm>
            <a:off x="381000" y="1749219"/>
            <a:ext cx="8614537" cy="4203523"/>
          </a:xfrm>
          <a:prstGeom prst="rect">
            <a:avLst/>
          </a:prstGeom>
        </p:spPr>
        <p:txBody>
          <a:bodyPr vert="horz" wrap="square" lIns="0" tIns="13335" rIns="0" bIns="0" rtlCol="0">
            <a:spAutoFit/>
          </a:bodyPr>
          <a:lstStyle/>
          <a:p>
            <a:pPr marL="303530" indent="-291465">
              <a:lnSpc>
                <a:spcPct val="150000"/>
              </a:lnSpc>
              <a:spcBef>
                <a:spcPts val="105"/>
              </a:spcBef>
              <a:buFont typeface="Wingdings"/>
              <a:buChar char=""/>
              <a:tabLst>
                <a:tab pos="304165" algn="l"/>
              </a:tabLst>
            </a:pPr>
            <a:r>
              <a:rPr sz="2000" spc="-10" dirty="0">
                <a:latin typeface="Constantia"/>
                <a:cs typeface="Constantia"/>
              </a:rPr>
              <a:t>Show</a:t>
            </a:r>
            <a:r>
              <a:rPr sz="2000" spc="-85" dirty="0">
                <a:latin typeface="Constantia"/>
                <a:cs typeface="Constantia"/>
              </a:rPr>
              <a:t> </a:t>
            </a:r>
            <a:r>
              <a:rPr sz="2000" spc="-5" dirty="0">
                <a:latin typeface="Constantia"/>
                <a:cs typeface="Constantia"/>
              </a:rPr>
              <a:t>respect</a:t>
            </a:r>
            <a:r>
              <a:rPr sz="2000" spc="-110" dirty="0">
                <a:latin typeface="Constantia"/>
                <a:cs typeface="Constantia"/>
              </a:rPr>
              <a:t> </a:t>
            </a:r>
            <a:r>
              <a:rPr sz="2000" dirty="0">
                <a:latin typeface="Constantia"/>
                <a:cs typeface="Constantia"/>
              </a:rPr>
              <a:t>and</a:t>
            </a:r>
            <a:r>
              <a:rPr sz="2000" spc="-50" dirty="0">
                <a:latin typeface="Constantia"/>
                <a:cs typeface="Constantia"/>
              </a:rPr>
              <a:t> </a:t>
            </a:r>
            <a:r>
              <a:rPr sz="2000" dirty="0">
                <a:latin typeface="Constantia"/>
                <a:cs typeface="Constantia"/>
              </a:rPr>
              <a:t>support</a:t>
            </a:r>
            <a:r>
              <a:rPr sz="2000" spc="-60" dirty="0">
                <a:latin typeface="Constantia"/>
                <a:cs typeface="Constantia"/>
              </a:rPr>
              <a:t> </a:t>
            </a:r>
            <a:r>
              <a:rPr sz="2000" spc="-5" dirty="0">
                <a:latin typeface="Constantia"/>
                <a:cs typeface="Constantia"/>
              </a:rPr>
              <a:t>for</a:t>
            </a:r>
            <a:r>
              <a:rPr sz="2000" spc="-145" dirty="0">
                <a:latin typeface="Constantia"/>
                <a:cs typeface="Constantia"/>
              </a:rPr>
              <a:t> </a:t>
            </a:r>
            <a:r>
              <a:rPr lang="en-US" sz="2000" spc="-145" dirty="0" smtClean="0">
                <a:latin typeface="Constantia"/>
                <a:cs typeface="Constantia"/>
              </a:rPr>
              <a:t> </a:t>
            </a:r>
            <a:r>
              <a:rPr sz="2000" spc="-15" dirty="0" smtClean="0">
                <a:latin typeface="Constantia"/>
                <a:cs typeface="Constantia"/>
              </a:rPr>
              <a:t>your</a:t>
            </a:r>
            <a:r>
              <a:rPr sz="2000" spc="-135" dirty="0" smtClean="0">
                <a:latin typeface="Constantia"/>
                <a:cs typeface="Constantia"/>
              </a:rPr>
              <a:t> </a:t>
            </a:r>
            <a:r>
              <a:rPr sz="2000" spc="-5" dirty="0">
                <a:latin typeface="Constantia"/>
                <a:cs typeface="Constantia"/>
              </a:rPr>
              <a:t>child,</a:t>
            </a:r>
            <a:r>
              <a:rPr sz="2000" spc="-30" dirty="0">
                <a:latin typeface="Constantia"/>
                <a:cs typeface="Constantia"/>
              </a:rPr>
              <a:t> </a:t>
            </a:r>
            <a:r>
              <a:rPr sz="2000" spc="-5" dirty="0">
                <a:latin typeface="Constantia"/>
                <a:cs typeface="Constantia"/>
              </a:rPr>
              <a:t>the</a:t>
            </a:r>
            <a:r>
              <a:rPr sz="2000" spc="-100" dirty="0">
                <a:latin typeface="Constantia"/>
                <a:cs typeface="Constantia"/>
              </a:rPr>
              <a:t> </a:t>
            </a:r>
            <a:r>
              <a:rPr sz="2000" spc="-5" dirty="0">
                <a:latin typeface="Constantia"/>
                <a:cs typeface="Constantia"/>
              </a:rPr>
              <a:t>educators,</a:t>
            </a:r>
            <a:r>
              <a:rPr sz="2000" spc="-80" dirty="0">
                <a:latin typeface="Constantia"/>
                <a:cs typeface="Constantia"/>
              </a:rPr>
              <a:t> </a:t>
            </a:r>
            <a:r>
              <a:rPr sz="2000" dirty="0" smtClean="0">
                <a:latin typeface="Constantia"/>
                <a:cs typeface="Constantia"/>
              </a:rPr>
              <a:t>and</a:t>
            </a:r>
            <a:r>
              <a:rPr lang="en-US" sz="2000" dirty="0" smtClean="0">
                <a:latin typeface="Constantia"/>
                <a:cs typeface="Constantia"/>
              </a:rPr>
              <a:t> </a:t>
            </a:r>
            <a:r>
              <a:rPr sz="2000" spc="-5" dirty="0" smtClean="0">
                <a:latin typeface="Constantia"/>
                <a:cs typeface="Constantia"/>
              </a:rPr>
              <a:t>th</a:t>
            </a:r>
            <a:r>
              <a:rPr sz="2000" dirty="0" smtClean="0">
                <a:latin typeface="Constantia"/>
                <a:cs typeface="Constantia"/>
              </a:rPr>
              <a:t>e</a:t>
            </a:r>
            <a:r>
              <a:rPr sz="2000" spc="-95" dirty="0" smtClean="0">
                <a:latin typeface="Constantia"/>
                <a:cs typeface="Constantia"/>
              </a:rPr>
              <a:t> </a:t>
            </a:r>
            <a:r>
              <a:rPr sz="2000" dirty="0">
                <a:latin typeface="Constantia"/>
                <a:cs typeface="Constantia"/>
              </a:rPr>
              <a:t>scho</a:t>
            </a:r>
            <a:r>
              <a:rPr sz="2000" spc="-10" dirty="0">
                <a:latin typeface="Constantia"/>
                <a:cs typeface="Constantia"/>
              </a:rPr>
              <a:t>o</a:t>
            </a:r>
            <a:r>
              <a:rPr sz="2000" dirty="0">
                <a:latin typeface="Constantia"/>
                <a:cs typeface="Constantia"/>
              </a:rPr>
              <a:t>l.</a:t>
            </a:r>
          </a:p>
          <a:p>
            <a:pPr marL="366395" marR="850900" indent="-366395">
              <a:lnSpc>
                <a:spcPct val="150000"/>
              </a:lnSpc>
              <a:buFont typeface="Wingdings"/>
              <a:buChar char=""/>
              <a:tabLst>
                <a:tab pos="366395" algn="l"/>
              </a:tabLst>
            </a:pPr>
            <a:r>
              <a:rPr sz="2000" dirty="0">
                <a:latin typeface="Constantia"/>
                <a:cs typeface="Constantia"/>
              </a:rPr>
              <a:t>Do</a:t>
            </a:r>
            <a:r>
              <a:rPr sz="2000" spc="-70" dirty="0">
                <a:latin typeface="Constantia"/>
                <a:cs typeface="Constantia"/>
              </a:rPr>
              <a:t> </a:t>
            </a:r>
            <a:r>
              <a:rPr sz="2000" spc="-5" dirty="0">
                <a:latin typeface="Constantia"/>
                <a:cs typeface="Constantia"/>
              </a:rPr>
              <a:t>n</a:t>
            </a:r>
            <a:r>
              <a:rPr sz="2000" spc="-10" dirty="0">
                <a:latin typeface="Constantia"/>
                <a:cs typeface="Constantia"/>
              </a:rPr>
              <a:t>o</a:t>
            </a:r>
            <a:r>
              <a:rPr sz="2000" dirty="0">
                <a:latin typeface="Constantia"/>
                <a:cs typeface="Constantia"/>
              </a:rPr>
              <a:t>t</a:t>
            </a:r>
            <a:r>
              <a:rPr sz="2000" spc="-85" dirty="0">
                <a:latin typeface="Constantia"/>
                <a:cs typeface="Constantia"/>
              </a:rPr>
              <a:t> </a:t>
            </a:r>
            <a:r>
              <a:rPr sz="2000" spc="-5" dirty="0">
                <a:latin typeface="Constantia"/>
                <a:cs typeface="Constantia"/>
              </a:rPr>
              <a:t>tal</a:t>
            </a:r>
            <a:r>
              <a:rPr sz="2000" dirty="0">
                <a:latin typeface="Constantia"/>
                <a:cs typeface="Constantia"/>
              </a:rPr>
              <a:t>k</a:t>
            </a:r>
            <a:r>
              <a:rPr sz="2000" spc="-30" dirty="0">
                <a:latin typeface="Constantia"/>
                <a:cs typeface="Constantia"/>
              </a:rPr>
              <a:t> </a:t>
            </a:r>
            <a:r>
              <a:rPr sz="2000" spc="-5" dirty="0">
                <a:latin typeface="Constantia"/>
                <a:cs typeface="Constantia"/>
              </a:rPr>
              <a:t>il</a:t>
            </a:r>
            <a:r>
              <a:rPr sz="2000" dirty="0">
                <a:latin typeface="Constantia"/>
                <a:cs typeface="Constantia"/>
              </a:rPr>
              <a:t>l</a:t>
            </a:r>
            <a:r>
              <a:rPr sz="2000" spc="-50" dirty="0">
                <a:latin typeface="Constantia"/>
                <a:cs typeface="Constantia"/>
              </a:rPr>
              <a:t> </a:t>
            </a:r>
            <a:r>
              <a:rPr sz="2000" dirty="0">
                <a:latin typeface="Constantia"/>
                <a:cs typeface="Constantia"/>
              </a:rPr>
              <a:t>ab</a:t>
            </a:r>
            <a:r>
              <a:rPr sz="2000" spc="-10" dirty="0">
                <a:latin typeface="Constantia"/>
                <a:cs typeface="Constantia"/>
              </a:rPr>
              <a:t>o</a:t>
            </a:r>
            <a:r>
              <a:rPr sz="2000" spc="-5" dirty="0">
                <a:latin typeface="Constantia"/>
                <a:cs typeface="Constantia"/>
              </a:rPr>
              <a:t>u</a:t>
            </a:r>
            <a:r>
              <a:rPr sz="2000" dirty="0">
                <a:latin typeface="Constantia"/>
                <a:cs typeface="Constantia"/>
              </a:rPr>
              <a:t>t</a:t>
            </a:r>
            <a:r>
              <a:rPr sz="2000" spc="-120" dirty="0">
                <a:latin typeface="Constantia"/>
                <a:cs typeface="Constantia"/>
              </a:rPr>
              <a:t> </a:t>
            </a:r>
            <a:r>
              <a:rPr sz="2000" dirty="0">
                <a:latin typeface="Constantia"/>
                <a:cs typeface="Constantia"/>
              </a:rPr>
              <a:t>a</a:t>
            </a:r>
            <a:r>
              <a:rPr sz="2000" spc="-30" dirty="0">
                <a:latin typeface="Constantia"/>
                <a:cs typeface="Constantia"/>
              </a:rPr>
              <a:t>n</a:t>
            </a:r>
            <a:r>
              <a:rPr sz="2000" dirty="0">
                <a:latin typeface="Constantia"/>
                <a:cs typeface="Constantia"/>
              </a:rPr>
              <a:t>y</a:t>
            </a:r>
            <a:r>
              <a:rPr sz="2000" spc="-114" dirty="0">
                <a:latin typeface="Constantia"/>
                <a:cs typeface="Constantia"/>
              </a:rPr>
              <a:t> </a:t>
            </a:r>
            <a:r>
              <a:rPr sz="2000" dirty="0">
                <a:latin typeface="Constantia"/>
                <a:cs typeface="Constantia"/>
              </a:rPr>
              <a:t>educa</a:t>
            </a:r>
            <a:r>
              <a:rPr sz="2000" spc="-25" dirty="0">
                <a:latin typeface="Constantia"/>
                <a:cs typeface="Constantia"/>
              </a:rPr>
              <a:t>t</a:t>
            </a:r>
            <a:r>
              <a:rPr sz="2000" dirty="0">
                <a:latin typeface="Constantia"/>
                <a:cs typeface="Constantia"/>
              </a:rPr>
              <a:t>or</a:t>
            </a:r>
            <a:r>
              <a:rPr sz="2000" spc="-145" dirty="0">
                <a:latin typeface="Constantia"/>
                <a:cs typeface="Constantia"/>
              </a:rPr>
              <a:t> </a:t>
            </a:r>
            <a:r>
              <a:rPr sz="2000" dirty="0">
                <a:latin typeface="Constantia"/>
                <a:cs typeface="Constantia"/>
              </a:rPr>
              <a:t>or</a:t>
            </a:r>
            <a:r>
              <a:rPr sz="2000" spc="-125" dirty="0">
                <a:latin typeface="Constantia"/>
                <a:cs typeface="Constantia"/>
              </a:rPr>
              <a:t> </a:t>
            </a:r>
            <a:r>
              <a:rPr sz="2000" dirty="0">
                <a:latin typeface="Constantia"/>
                <a:cs typeface="Constantia"/>
              </a:rPr>
              <a:t>scho</a:t>
            </a:r>
            <a:r>
              <a:rPr sz="2000" spc="-10" dirty="0">
                <a:latin typeface="Constantia"/>
                <a:cs typeface="Constantia"/>
              </a:rPr>
              <a:t>o</a:t>
            </a:r>
            <a:r>
              <a:rPr sz="2000" dirty="0">
                <a:latin typeface="Constantia"/>
                <a:cs typeface="Constantia"/>
              </a:rPr>
              <a:t>l</a:t>
            </a:r>
            <a:r>
              <a:rPr sz="2000" spc="-70" dirty="0">
                <a:latin typeface="Constantia"/>
                <a:cs typeface="Constantia"/>
              </a:rPr>
              <a:t> </a:t>
            </a:r>
            <a:r>
              <a:rPr sz="2000" dirty="0">
                <a:latin typeface="Constantia"/>
                <a:cs typeface="Constantia"/>
              </a:rPr>
              <a:t>author</a:t>
            </a:r>
            <a:r>
              <a:rPr sz="2000" spc="-10" dirty="0">
                <a:latin typeface="Constantia"/>
                <a:cs typeface="Constantia"/>
              </a:rPr>
              <a:t>i</a:t>
            </a:r>
            <a:r>
              <a:rPr sz="2000" spc="-5" dirty="0">
                <a:latin typeface="Constantia"/>
                <a:cs typeface="Constantia"/>
              </a:rPr>
              <a:t>t</a:t>
            </a:r>
            <a:r>
              <a:rPr sz="2000" dirty="0">
                <a:latin typeface="Constantia"/>
                <a:cs typeface="Constantia"/>
              </a:rPr>
              <a:t>y</a:t>
            </a:r>
            <a:r>
              <a:rPr sz="2000" spc="-90" dirty="0">
                <a:latin typeface="Constantia"/>
                <a:cs typeface="Constantia"/>
              </a:rPr>
              <a:t> </a:t>
            </a:r>
            <a:r>
              <a:rPr sz="2000" spc="-5" dirty="0">
                <a:latin typeface="Constantia"/>
                <a:cs typeface="Constantia"/>
              </a:rPr>
              <a:t>in  </a:t>
            </a:r>
            <a:r>
              <a:rPr sz="2000" dirty="0">
                <a:latin typeface="Constantia"/>
                <a:cs typeface="Constantia"/>
              </a:rPr>
              <a:t>f</a:t>
            </a:r>
            <a:r>
              <a:rPr sz="2000" spc="-20" dirty="0">
                <a:latin typeface="Constantia"/>
                <a:cs typeface="Constantia"/>
              </a:rPr>
              <a:t>r</a:t>
            </a:r>
            <a:r>
              <a:rPr sz="2000" dirty="0">
                <a:latin typeface="Constantia"/>
                <a:cs typeface="Constantia"/>
              </a:rPr>
              <a:t>o</a:t>
            </a:r>
            <a:r>
              <a:rPr sz="2000" spc="-10" dirty="0">
                <a:latin typeface="Constantia"/>
                <a:cs typeface="Constantia"/>
              </a:rPr>
              <a:t>n</a:t>
            </a:r>
            <a:r>
              <a:rPr sz="2000" dirty="0">
                <a:latin typeface="Constantia"/>
                <a:cs typeface="Constantia"/>
              </a:rPr>
              <a:t>t</a:t>
            </a:r>
            <a:r>
              <a:rPr sz="2000" spc="-120" dirty="0">
                <a:latin typeface="Constantia"/>
                <a:cs typeface="Constantia"/>
              </a:rPr>
              <a:t> </a:t>
            </a:r>
            <a:r>
              <a:rPr sz="2000" dirty="0">
                <a:latin typeface="Constantia"/>
                <a:cs typeface="Constantia"/>
              </a:rPr>
              <a:t>of</a:t>
            </a:r>
            <a:r>
              <a:rPr sz="2000" spc="10" dirty="0">
                <a:latin typeface="Constantia"/>
                <a:cs typeface="Constantia"/>
              </a:rPr>
              <a:t> </a:t>
            </a:r>
            <a:r>
              <a:rPr sz="2000" spc="-5" dirty="0" smtClean="0">
                <a:latin typeface="Constantia"/>
                <a:cs typeface="Constantia"/>
              </a:rPr>
              <a:t>th</a:t>
            </a:r>
            <a:r>
              <a:rPr sz="2000" dirty="0" smtClean="0">
                <a:latin typeface="Constantia"/>
                <a:cs typeface="Constantia"/>
              </a:rPr>
              <a:t>e</a:t>
            </a:r>
            <a:r>
              <a:rPr lang="en-US" sz="2000" dirty="0" smtClean="0">
                <a:latin typeface="Constantia"/>
                <a:cs typeface="Constantia"/>
              </a:rPr>
              <a:t> stu</a:t>
            </a:r>
            <a:r>
              <a:rPr sz="2000" spc="5" dirty="0" smtClean="0">
                <a:latin typeface="Constantia"/>
                <a:cs typeface="Constantia"/>
              </a:rPr>
              <a:t>d</a:t>
            </a:r>
            <a:r>
              <a:rPr sz="2000" dirty="0" smtClean="0">
                <a:latin typeface="Constantia"/>
                <a:cs typeface="Constantia"/>
              </a:rPr>
              <a:t>ent</a:t>
            </a:r>
            <a:r>
              <a:rPr sz="2000" spc="-25" dirty="0" smtClean="0">
                <a:latin typeface="Constantia"/>
                <a:cs typeface="Constantia"/>
              </a:rPr>
              <a:t>s</a:t>
            </a:r>
            <a:r>
              <a:rPr sz="2000" dirty="0">
                <a:latin typeface="Constantia"/>
                <a:cs typeface="Constantia"/>
              </a:rPr>
              <a:t>.</a:t>
            </a:r>
          </a:p>
          <a:p>
            <a:pPr marL="366395" marR="283210" indent="-366395">
              <a:lnSpc>
                <a:spcPct val="150000"/>
              </a:lnSpc>
              <a:buFont typeface="Wingdings"/>
              <a:buChar char=""/>
              <a:tabLst>
                <a:tab pos="366395" algn="l"/>
              </a:tabLst>
            </a:pPr>
            <a:r>
              <a:rPr sz="2000" spc="-30" dirty="0">
                <a:latin typeface="Constantia"/>
                <a:cs typeface="Constantia"/>
              </a:rPr>
              <a:t>Have</a:t>
            </a:r>
            <a:r>
              <a:rPr sz="2000" spc="-85" dirty="0">
                <a:latin typeface="Constantia"/>
                <a:cs typeface="Constantia"/>
              </a:rPr>
              <a:t> </a:t>
            </a:r>
            <a:r>
              <a:rPr sz="2000" spc="-10" dirty="0">
                <a:latin typeface="Constantia"/>
                <a:cs typeface="Constantia"/>
              </a:rPr>
              <a:t>positive</a:t>
            </a:r>
            <a:r>
              <a:rPr sz="2000" spc="-114" dirty="0">
                <a:latin typeface="Constantia"/>
                <a:cs typeface="Constantia"/>
              </a:rPr>
              <a:t> </a:t>
            </a:r>
            <a:r>
              <a:rPr sz="2000" spc="-10" dirty="0">
                <a:latin typeface="Constantia"/>
                <a:cs typeface="Constantia"/>
              </a:rPr>
              <a:t>attitude</a:t>
            </a:r>
            <a:r>
              <a:rPr sz="2000" spc="-90" dirty="0">
                <a:latin typeface="Constantia"/>
                <a:cs typeface="Constantia"/>
              </a:rPr>
              <a:t> </a:t>
            </a:r>
            <a:r>
              <a:rPr sz="2000" spc="-20" dirty="0">
                <a:latin typeface="Constantia"/>
                <a:cs typeface="Constantia"/>
              </a:rPr>
              <a:t>towards</a:t>
            </a:r>
            <a:r>
              <a:rPr sz="2000" spc="-85" dirty="0">
                <a:latin typeface="Constantia"/>
                <a:cs typeface="Constantia"/>
              </a:rPr>
              <a:t> </a:t>
            </a:r>
            <a:r>
              <a:rPr sz="2000" spc="-5" dirty="0">
                <a:latin typeface="Constantia"/>
                <a:cs typeface="Constantia"/>
              </a:rPr>
              <a:t>the</a:t>
            </a:r>
            <a:r>
              <a:rPr sz="2000" spc="-95" dirty="0">
                <a:latin typeface="Constantia"/>
                <a:cs typeface="Constantia"/>
              </a:rPr>
              <a:t> </a:t>
            </a:r>
            <a:r>
              <a:rPr sz="2000" dirty="0">
                <a:latin typeface="Constantia"/>
                <a:cs typeface="Constantia"/>
              </a:rPr>
              <a:t>school</a:t>
            </a:r>
            <a:r>
              <a:rPr sz="2000" spc="-65" dirty="0">
                <a:latin typeface="Constantia"/>
                <a:cs typeface="Constantia"/>
              </a:rPr>
              <a:t> </a:t>
            </a:r>
            <a:r>
              <a:rPr sz="2000" dirty="0">
                <a:latin typeface="Constantia"/>
                <a:cs typeface="Constantia"/>
              </a:rPr>
              <a:t>and</a:t>
            </a:r>
            <a:r>
              <a:rPr sz="2000" spc="-55" dirty="0">
                <a:latin typeface="Constantia"/>
                <a:cs typeface="Constantia"/>
              </a:rPr>
              <a:t> </a:t>
            </a:r>
            <a:r>
              <a:rPr sz="2000" spc="-15" dirty="0">
                <a:latin typeface="Constantia"/>
                <a:cs typeface="Constantia"/>
              </a:rPr>
              <a:t>cooperate</a:t>
            </a:r>
            <a:r>
              <a:rPr sz="2000" spc="-105" dirty="0">
                <a:latin typeface="Constantia"/>
                <a:cs typeface="Constantia"/>
              </a:rPr>
              <a:t> </a:t>
            </a:r>
            <a:r>
              <a:rPr sz="2000" spc="-5" dirty="0">
                <a:latin typeface="Constantia"/>
                <a:cs typeface="Constantia"/>
              </a:rPr>
              <a:t>with </a:t>
            </a:r>
            <a:r>
              <a:rPr sz="2000" spc="-490" dirty="0">
                <a:latin typeface="Constantia"/>
                <a:cs typeface="Constantia"/>
              </a:rPr>
              <a:t> </a:t>
            </a:r>
            <a:r>
              <a:rPr sz="2000" spc="-5" dirty="0">
                <a:latin typeface="Constantia"/>
                <a:cs typeface="Constantia"/>
              </a:rPr>
              <a:t>the</a:t>
            </a:r>
            <a:r>
              <a:rPr sz="2000" spc="-70" dirty="0">
                <a:latin typeface="Constantia"/>
                <a:cs typeface="Constantia"/>
              </a:rPr>
              <a:t> </a:t>
            </a:r>
            <a:r>
              <a:rPr sz="2000" spc="-5" dirty="0">
                <a:latin typeface="Constantia"/>
                <a:cs typeface="Constantia"/>
              </a:rPr>
              <a:t>teachers</a:t>
            </a:r>
            <a:r>
              <a:rPr sz="2000" spc="-80" dirty="0">
                <a:latin typeface="Constantia"/>
                <a:cs typeface="Constantia"/>
              </a:rPr>
              <a:t> </a:t>
            </a:r>
            <a:r>
              <a:rPr sz="2000" spc="-20" dirty="0">
                <a:latin typeface="Constantia"/>
                <a:cs typeface="Constantia"/>
              </a:rPr>
              <a:t>towards</a:t>
            </a:r>
            <a:r>
              <a:rPr sz="2000" spc="-90" dirty="0">
                <a:latin typeface="Constantia"/>
                <a:cs typeface="Constantia"/>
              </a:rPr>
              <a:t> </a:t>
            </a:r>
            <a:r>
              <a:rPr sz="2000" spc="-5" dirty="0">
                <a:latin typeface="Constantia"/>
                <a:cs typeface="Constantia"/>
              </a:rPr>
              <a:t>the</a:t>
            </a:r>
            <a:r>
              <a:rPr sz="2000" spc="-60" dirty="0">
                <a:latin typeface="Constantia"/>
                <a:cs typeface="Constantia"/>
              </a:rPr>
              <a:t> </a:t>
            </a:r>
            <a:r>
              <a:rPr sz="2000" spc="-5" dirty="0">
                <a:latin typeface="Constantia"/>
                <a:cs typeface="Constantia"/>
              </a:rPr>
              <a:t>betterment</a:t>
            </a:r>
            <a:r>
              <a:rPr sz="2000" spc="-140" dirty="0">
                <a:latin typeface="Constantia"/>
                <a:cs typeface="Constantia"/>
              </a:rPr>
              <a:t> </a:t>
            </a:r>
            <a:r>
              <a:rPr sz="2000" dirty="0">
                <a:latin typeface="Constantia"/>
                <a:cs typeface="Constantia"/>
              </a:rPr>
              <a:t>of</a:t>
            </a:r>
            <a:r>
              <a:rPr sz="2000" spc="20" dirty="0">
                <a:latin typeface="Constantia"/>
                <a:cs typeface="Constantia"/>
              </a:rPr>
              <a:t> </a:t>
            </a:r>
            <a:r>
              <a:rPr sz="2000" spc="-5" dirty="0">
                <a:latin typeface="Constantia"/>
                <a:cs typeface="Constantia"/>
              </a:rPr>
              <a:t>the</a:t>
            </a:r>
            <a:r>
              <a:rPr sz="2000" spc="-95" dirty="0">
                <a:latin typeface="Constantia"/>
                <a:cs typeface="Constantia"/>
              </a:rPr>
              <a:t> </a:t>
            </a:r>
            <a:r>
              <a:rPr sz="2000" dirty="0">
                <a:latin typeface="Constantia"/>
                <a:cs typeface="Constantia"/>
              </a:rPr>
              <a:t>student.</a:t>
            </a:r>
          </a:p>
          <a:p>
            <a:pPr marL="365760" indent="-353695">
              <a:lnSpc>
                <a:spcPct val="150000"/>
              </a:lnSpc>
              <a:buFont typeface="Wingdings"/>
              <a:buChar char=""/>
              <a:tabLst>
                <a:tab pos="366395" algn="l"/>
              </a:tabLst>
            </a:pPr>
            <a:r>
              <a:rPr sz="2000" spc="-10" dirty="0">
                <a:latin typeface="Constantia"/>
                <a:cs typeface="Constantia"/>
              </a:rPr>
              <a:t>Develop</a:t>
            </a:r>
            <a:r>
              <a:rPr sz="2000" spc="-95" dirty="0">
                <a:latin typeface="Constantia"/>
                <a:cs typeface="Constantia"/>
              </a:rPr>
              <a:t> </a:t>
            </a:r>
            <a:r>
              <a:rPr sz="2000" spc="-5" dirty="0">
                <a:latin typeface="Constantia"/>
                <a:cs typeface="Constantia"/>
              </a:rPr>
              <a:t>reading</a:t>
            </a:r>
            <a:r>
              <a:rPr sz="2000" spc="-25" dirty="0">
                <a:latin typeface="Constantia"/>
                <a:cs typeface="Constantia"/>
              </a:rPr>
              <a:t> </a:t>
            </a:r>
            <a:r>
              <a:rPr sz="2000" dirty="0">
                <a:latin typeface="Constantia"/>
                <a:cs typeface="Constantia"/>
              </a:rPr>
              <a:t>habit</a:t>
            </a:r>
            <a:r>
              <a:rPr sz="2000" spc="-60" dirty="0">
                <a:latin typeface="Constantia"/>
                <a:cs typeface="Constantia"/>
              </a:rPr>
              <a:t> </a:t>
            </a:r>
            <a:r>
              <a:rPr sz="2000" spc="-5" dirty="0">
                <a:latin typeface="Constantia"/>
                <a:cs typeface="Constantia"/>
              </a:rPr>
              <a:t>in</a:t>
            </a:r>
            <a:r>
              <a:rPr sz="2000" spc="-95" dirty="0">
                <a:latin typeface="Constantia"/>
                <a:cs typeface="Constantia"/>
              </a:rPr>
              <a:t> </a:t>
            </a:r>
            <a:r>
              <a:rPr sz="2000" spc="-15" dirty="0">
                <a:latin typeface="Constantia"/>
                <a:cs typeface="Constantia"/>
              </a:rPr>
              <a:t>your</a:t>
            </a:r>
            <a:r>
              <a:rPr sz="2000" spc="-135" dirty="0">
                <a:latin typeface="Constantia"/>
                <a:cs typeface="Constantia"/>
              </a:rPr>
              <a:t> </a:t>
            </a:r>
            <a:r>
              <a:rPr sz="2000" spc="-5" dirty="0">
                <a:latin typeface="Constantia"/>
                <a:cs typeface="Constantia"/>
              </a:rPr>
              <a:t>child</a:t>
            </a:r>
            <a:r>
              <a:rPr sz="2000" spc="-10" dirty="0">
                <a:latin typeface="Constantia"/>
                <a:cs typeface="Constantia"/>
              </a:rPr>
              <a:t> </a:t>
            </a:r>
            <a:r>
              <a:rPr sz="2000" spc="-15" dirty="0">
                <a:latin typeface="Constantia"/>
                <a:cs typeface="Constantia"/>
              </a:rPr>
              <a:t>by</a:t>
            </a:r>
            <a:r>
              <a:rPr sz="2000" spc="-100" dirty="0">
                <a:latin typeface="Constantia"/>
                <a:cs typeface="Constantia"/>
              </a:rPr>
              <a:t> </a:t>
            </a:r>
            <a:r>
              <a:rPr sz="2000" dirty="0">
                <a:latin typeface="Constantia"/>
                <a:cs typeface="Constantia"/>
              </a:rPr>
              <a:t>example.</a:t>
            </a:r>
          </a:p>
          <a:p>
            <a:pPr marL="365760" indent="-353695">
              <a:lnSpc>
                <a:spcPct val="150000"/>
              </a:lnSpc>
              <a:buFont typeface="Wingdings"/>
              <a:buChar char=""/>
              <a:tabLst>
                <a:tab pos="366395" algn="l"/>
              </a:tabLst>
            </a:pPr>
            <a:r>
              <a:rPr sz="2000" spc="-5" dirty="0">
                <a:latin typeface="Constantia"/>
                <a:cs typeface="Constantia"/>
              </a:rPr>
              <a:t>Support</a:t>
            </a:r>
            <a:r>
              <a:rPr sz="2000" spc="-80" dirty="0">
                <a:latin typeface="Constantia"/>
                <a:cs typeface="Constantia"/>
              </a:rPr>
              <a:t> </a:t>
            </a:r>
            <a:r>
              <a:rPr sz="2000" spc="-5" dirty="0">
                <a:latin typeface="Constantia"/>
                <a:cs typeface="Constantia"/>
              </a:rPr>
              <a:t>the</a:t>
            </a:r>
            <a:r>
              <a:rPr sz="2000" spc="-90" dirty="0">
                <a:latin typeface="Constantia"/>
                <a:cs typeface="Constantia"/>
              </a:rPr>
              <a:t> </a:t>
            </a:r>
            <a:r>
              <a:rPr sz="2000" spc="-10" dirty="0">
                <a:latin typeface="Constantia"/>
                <a:cs typeface="Constantia"/>
              </a:rPr>
              <a:t>school’s</a:t>
            </a:r>
            <a:r>
              <a:rPr sz="2000" spc="-114" dirty="0">
                <a:latin typeface="Constantia"/>
                <a:cs typeface="Constantia"/>
              </a:rPr>
              <a:t> </a:t>
            </a:r>
            <a:r>
              <a:rPr sz="2000" spc="-5" dirty="0">
                <a:latin typeface="Constantia"/>
                <a:cs typeface="Constantia"/>
              </a:rPr>
              <a:t>discipline</a:t>
            </a:r>
            <a:r>
              <a:rPr sz="2000" spc="-80" dirty="0">
                <a:latin typeface="Constantia"/>
                <a:cs typeface="Constantia"/>
              </a:rPr>
              <a:t> </a:t>
            </a:r>
            <a:r>
              <a:rPr sz="2000" spc="-30" dirty="0">
                <a:latin typeface="Constantia"/>
                <a:cs typeface="Constantia"/>
              </a:rPr>
              <a:t>policy.</a:t>
            </a:r>
            <a:endParaRPr sz="2000" dirty="0">
              <a:latin typeface="Constantia"/>
              <a:cs typeface="Constantia"/>
            </a:endParaRPr>
          </a:p>
          <a:p>
            <a:pPr marL="327660" marR="407670" indent="-315595">
              <a:lnSpc>
                <a:spcPct val="150000"/>
              </a:lnSpc>
              <a:buFont typeface="Wingdings"/>
              <a:buChar char=""/>
              <a:tabLst>
                <a:tab pos="366395" algn="l"/>
              </a:tabLst>
            </a:pPr>
            <a:r>
              <a:rPr dirty="0"/>
              <a:t>	</a:t>
            </a:r>
            <a:r>
              <a:rPr sz="2000" spc="-15" dirty="0">
                <a:latin typeface="Constantia"/>
                <a:cs typeface="Constantia"/>
              </a:rPr>
              <a:t>Encourage</a:t>
            </a:r>
            <a:r>
              <a:rPr sz="2000" spc="-85" dirty="0">
                <a:latin typeface="Constantia"/>
                <a:cs typeface="Constantia"/>
              </a:rPr>
              <a:t> </a:t>
            </a:r>
            <a:r>
              <a:rPr sz="2000" spc="-5" dirty="0">
                <a:latin typeface="Constantia"/>
                <a:cs typeface="Constantia"/>
              </a:rPr>
              <a:t>the</a:t>
            </a:r>
            <a:r>
              <a:rPr sz="2000" spc="-100" dirty="0">
                <a:latin typeface="Constantia"/>
                <a:cs typeface="Constantia"/>
              </a:rPr>
              <a:t> </a:t>
            </a:r>
            <a:r>
              <a:rPr sz="2000" spc="-5" dirty="0">
                <a:latin typeface="Constantia"/>
                <a:cs typeface="Constantia"/>
              </a:rPr>
              <a:t>child</a:t>
            </a:r>
            <a:r>
              <a:rPr sz="2000" spc="-35" dirty="0">
                <a:latin typeface="Constantia"/>
                <a:cs typeface="Constantia"/>
              </a:rPr>
              <a:t> </a:t>
            </a:r>
            <a:r>
              <a:rPr sz="2000" spc="-15" dirty="0">
                <a:latin typeface="Constantia"/>
                <a:cs typeface="Constantia"/>
              </a:rPr>
              <a:t>to</a:t>
            </a:r>
            <a:r>
              <a:rPr sz="2000" spc="-70" dirty="0">
                <a:latin typeface="Constantia"/>
                <a:cs typeface="Constantia"/>
              </a:rPr>
              <a:t> </a:t>
            </a:r>
            <a:r>
              <a:rPr sz="2000" spc="-5" dirty="0">
                <a:latin typeface="Constantia"/>
                <a:cs typeface="Constantia"/>
              </a:rPr>
              <a:t>be</a:t>
            </a:r>
            <a:r>
              <a:rPr sz="2000" spc="-85" dirty="0">
                <a:latin typeface="Constantia"/>
                <a:cs typeface="Constantia"/>
              </a:rPr>
              <a:t> </a:t>
            </a:r>
            <a:r>
              <a:rPr sz="2000" spc="-5" dirty="0">
                <a:latin typeface="Constantia"/>
                <a:cs typeface="Constantia"/>
              </a:rPr>
              <a:t>regular</a:t>
            </a:r>
            <a:r>
              <a:rPr sz="2000" spc="-135" dirty="0">
                <a:latin typeface="Constantia"/>
                <a:cs typeface="Constantia"/>
              </a:rPr>
              <a:t> </a:t>
            </a:r>
            <a:r>
              <a:rPr sz="2000" dirty="0">
                <a:latin typeface="Constantia"/>
                <a:cs typeface="Constantia"/>
              </a:rPr>
              <a:t>and</a:t>
            </a:r>
            <a:r>
              <a:rPr sz="2000" spc="-35" dirty="0">
                <a:latin typeface="Constantia"/>
                <a:cs typeface="Constantia"/>
              </a:rPr>
              <a:t> </a:t>
            </a:r>
            <a:r>
              <a:rPr sz="2000" spc="-5" dirty="0">
                <a:latin typeface="Constantia"/>
                <a:cs typeface="Constantia"/>
              </a:rPr>
              <a:t>punctual</a:t>
            </a:r>
            <a:r>
              <a:rPr sz="2000" dirty="0">
                <a:latin typeface="Constantia"/>
                <a:cs typeface="Constantia"/>
              </a:rPr>
              <a:t> </a:t>
            </a:r>
            <a:r>
              <a:rPr sz="2000" spc="-5" dirty="0">
                <a:latin typeface="Constantia"/>
                <a:cs typeface="Constantia"/>
              </a:rPr>
              <a:t>in</a:t>
            </a:r>
            <a:r>
              <a:rPr sz="2000" spc="-90" dirty="0">
                <a:latin typeface="Constantia"/>
                <a:cs typeface="Constantia"/>
              </a:rPr>
              <a:t> </a:t>
            </a:r>
            <a:r>
              <a:rPr sz="2000" spc="-5" dirty="0">
                <a:latin typeface="Constantia"/>
                <a:cs typeface="Constantia"/>
              </a:rPr>
              <a:t>attending </a:t>
            </a:r>
            <a:r>
              <a:rPr sz="2000" spc="-484" dirty="0">
                <a:latin typeface="Constantia"/>
                <a:cs typeface="Constantia"/>
              </a:rPr>
              <a:t> </a:t>
            </a:r>
            <a:r>
              <a:rPr sz="2000" spc="-5" dirty="0">
                <a:latin typeface="Constantia"/>
                <a:cs typeface="Constantia"/>
              </a:rPr>
              <a:t>the</a:t>
            </a:r>
            <a:r>
              <a:rPr sz="2000" spc="-110" dirty="0">
                <a:latin typeface="Constantia"/>
                <a:cs typeface="Constantia"/>
              </a:rPr>
              <a:t> </a:t>
            </a:r>
            <a:r>
              <a:rPr sz="2000" dirty="0">
                <a:latin typeface="Constantia"/>
                <a:cs typeface="Constantia"/>
              </a:rPr>
              <a:t>school.</a:t>
            </a:r>
          </a:p>
          <a:p>
            <a:pPr marL="303530" indent="-291465">
              <a:lnSpc>
                <a:spcPct val="150000"/>
              </a:lnSpc>
              <a:buFont typeface="Wingdings"/>
              <a:buChar char=""/>
              <a:tabLst>
                <a:tab pos="304165" algn="l"/>
              </a:tabLst>
            </a:pPr>
            <a:r>
              <a:rPr sz="2000" spc="-10" dirty="0">
                <a:latin typeface="Constantia"/>
                <a:cs typeface="Constantia"/>
              </a:rPr>
              <a:t>No</a:t>
            </a:r>
            <a:r>
              <a:rPr sz="2000" spc="-75" dirty="0">
                <a:latin typeface="Constantia"/>
                <a:cs typeface="Constantia"/>
              </a:rPr>
              <a:t> </a:t>
            </a:r>
            <a:r>
              <a:rPr sz="2000" dirty="0">
                <a:latin typeface="Constantia"/>
                <a:cs typeface="Constantia"/>
              </a:rPr>
              <a:t>half</a:t>
            </a:r>
            <a:r>
              <a:rPr sz="2000" spc="15" dirty="0">
                <a:latin typeface="Constantia"/>
                <a:cs typeface="Constantia"/>
              </a:rPr>
              <a:t> </a:t>
            </a:r>
            <a:r>
              <a:rPr sz="2000" spc="-15" dirty="0">
                <a:latin typeface="Constantia"/>
                <a:cs typeface="Constantia"/>
              </a:rPr>
              <a:t>day</a:t>
            </a:r>
            <a:r>
              <a:rPr sz="2000" spc="-55" dirty="0">
                <a:latin typeface="Constantia"/>
                <a:cs typeface="Constantia"/>
              </a:rPr>
              <a:t> </a:t>
            </a:r>
            <a:r>
              <a:rPr sz="2000" spc="-5" dirty="0">
                <a:latin typeface="Constantia"/>
                <a:cs typeface="Constantia"/>
              </a:rPr>
              <a:t>is</a:t>
            </a:r>
            <a:r>
              <a:rPr sz="2000" spc="-90" dirty="0">
                <a:latin typeface="Constantia"/>
                <a:cs typeface="Constantia"/>
              </a:rPr>
              <a:t> </a:t>
            </a:r>
            <a:r>
              <a:rPr sz="2000" spc="-15" dirty="0">
                <a:latin typeface="Constantia"/>
                <a:cs typeface="Constantia"/>
              </a:rPr>
              <a:t>allowed</a:t>
            </a:r>
            <a:r>
              <a:rPr sz="2000" spc="-30" dirty="0">
                <a:latin typeface="Constantia"/>
                <a:cs typeface="Constantia"/>
              </a:rPr>
              <a:t> </a:t>
            </a:r>
            <a:r>
              <a:rPr sz="2000" spc="-15" dirty="0">
                <a:latin typeface="Constantia"/>
                <a:cs typeface="Constantia"/>
              </a:rPr>
              <a:t>to</a:t>
            </a:r>
            <a:r>
              <a:rPr sz="2000" spc="-120" dirty="0">
                <a:latin typeface="Constantia"/>
                <a:cs typeface="Constantia"/>
              </a:rPr>
              <a:t> </a:t>
            </a:r>
            <a:r>
              <a:rPr sz="2000" spc="-10" dirty="0">
                <a:latin typeface="Constantia"/>
                <a:cs typeface="Constantia"/>
              </a:rPr>
              <a:t>any</a:t>
            </a:r>
            <a:r>
              <a:rPr sz="2000" spc="-110" dirty="0">
                <a:latin typeface="Constantia"/>
                <a:cs typeface="Constantia"/>
              </a:rPr>
              <a:t> </a:t>
            </a:r>
            <a:r>
              <a:rPr sz="2000" spc="-5" dirty="0">
                <a:latin typeface="Constantia"/>
                <a:cs typeface="Constantia"/>
              </a:rPr>
              <a:t>child</a:t>
            </a:r>
            <a:r>
              <a:rPr sz="2000" spc="-30" dirty="0">
                <a:latin typeface="Constantia"/>
                <a:cs typeface="Constantia"/>
              </a:rPr>
              <a:t> </a:t>
            </a:r>
            <a:r>
              <a:rPr sz="2000" spc="-5" dirty="0">
                <a:latin typeface="Constantia"/>
                <a:cs typeface="Constantia"/>
              </a:rPr>
              <a:t>unless</a:t>
            </a:r>
            <a:r>
              <a:rPr sz="2000" spc="-60" dirty="0">
                <a:latin typeface="Constantia"/>
                <a:cs typeface="Constantia"/>
              </a:rPr>
              <a:t> </a:t>
            </a:r>
            <a:r>
              <a:rPr sz="2000" spc="-10" dirty="0">
                <a:latin typeface="Constantia"/>
                <a:cs typeface="Constantia"/>
              </a:rPr>
              <a:t>there</a:t>
            </a:r>
            <a:r>
              <a:rPr sz="2000" spc="-65" dirty="0">
                <a:latin typeface="Constantia"/>
                <a:cs typeface="Constantia"/>
              </a:rPr>
              <a:t> </a:t>
            </a:r>
            <a:r>
              <a:rPr sz="2000" spc="-5" dirty="0">
                <a:latin typeface="Constantia"/>
                <a:cs typeface="Constantia"/>
              </a:rPr>
              <a:t>is</a:t>
            </a:r>
            <a:r>
              <a:rPr sz="2000" spc="-90" dirty="0">
                <a:latin typeface="Constantia"/>
                <a:cs typeface="Constantia"/>
              </a:rPr>
              <a:t> </a:t>
            </a:r>
            <a:r>
              <a:rPr sz="2000" dirty="0">
                <a:latin typeface="Constantia"/>
                <a:cs typeface="Constantia"/>
              </a:rPr>
              <a:t>an</a:t>
            </a:r>
            <a:r>
              <a:rPr sz="2000" spc="-85" dirty="0">
                <a:latin typeface="Constantia"/>
                <a:cs typeface="Constantia"/>
              </a:rPr>
              <a:t> </a:t>
            </a:r>
            <a:r>
              <a:rPr sz="2000" spc="-5" dirty="0">
                <a:latin typeface="Constantia"/>
                <a:cs typeface="Constantia"/>
              </a:rPr>
              <a:t>emergency</a:t>
            </a:r>
            <a:r>
              <a:rPr sz="2400" spc="-5" dirty="0">
                <a:latin typeface="Constantia"/>
                <a:cs typeface="Constantia"/>
              </a:rPr>
              <a:t>.</a:t>
            </a:r>
            <a:endParaRPr sz="2400" dirty="0">
              <a:latin typeface="Constantia"/>
              <a:cs typeface="Constantia"/>
            </a:endParaRPr>
          </a:p>
        </p:txBody>
      </p:sp>
      <p:grpSp>
        <p:nvGrpSpPr>
          <p:cNvPr id="11" name="object 11"/>
          <p:cNvGrpSpPr/>
          <p:nvPr/>
        </p:nvGrpSpPr>
        <p:grpSpPr>
          <a:xfrm>
            <a:off x="0" y="6050279"/>
            <a:ext cx="9144000" cy="807720"/>
            <a:chOff x="0" y="6050279"/>
            <a:chExt cx="9144000" cy="807720"/>
          </a:xfrm>
        </p:grpSpPr>
        <p:pic>
          <p:nvPicPr>
            <p:cNvPr id="12" name="object 12"/>
            <p:cNvPicPr/>
            <p:nvPr/>
          </p:nvPicPr>
          <p:blipFill>
            <a:blip r:embed="rId7" cstate="print"/>
            <a:stretch>
              <a:fillRect/>
            </a:stretch>
          </p:blipFill>
          <p:spPr>
            <a:xfrm>
              <a:off x="0" y="6050279"/>
              <a:ext cx="9143999" cy="329247"/>
            </a:xfrm>
            <a:prstGeom prst="rect">
              <a:avLst/>
            </a:prstGeom>
          </p:spPr>
        </p:pic>
        <p:sp>
          <p:nvSpPr>
            <p:cNvPr id="13" name="object 13"/>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4" name="object 14"/>
            <p:cNvPicPr/>
            <p:nvPr/>
          </p:nvPicPr>
          <p:blipFill>
            <a:blip r:embed="rId8" cstate="print"/>
            <a:stretch>
              <a:fillRect/>
            </a:stretch>
          </p:blipFill>
          <p:spPr>
            <a:xfrm>
              <a:off x="0" y="6214871"/>
              <a:ext cx="9143999" cy="643126"/>
            </a:xfrm>
            <a:prstGeom prst="rect">
              <a:avLst/>
            </a:prstGeom>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1255"/>
              <a:ext cx="9143999" cy="1026159"/>
            </a:xfrm>
            <a:prstGeom prst="rect">
              <a:avLst/>
            </a:prstGeom>
          </p:spPr>
        </p:pic>
        <p:pic>
          <p:nvPicPr>
            <p:cNvPr id="5" name="object 5"/>
            <p:cNvPicPr/>
            <p:nvPr/>
          </p:nvPicPr>
          <p:blipFill>
            <a:blip r:embed="rId4" cstate="print"/>
            <a:stretch>
              <a:fillRect/>
            </a:stretch>
          </p:blipFill>
          <p:spPr>
            <a:xfrm>
              <a:off x="4398834" y="0"/>
              <a:ext cx="4745164" cy="600064"/>
            </a:xfrm>
            <a:prstGeom prst="rect">
              <a:avLst/>
            </a:prstGeom>
          </p:spPr>
        </p:pic>
      </p:grpSp>
      <p:grpSp>
        <p:nvGrpSpPr>
          <p:cNvPr id="6" name="object 6"/>
          <p:cNvGrpSpPr/>
          <p:nvPr/>
        </p:nvGrpSpPr>
        <p:grpSpPr>
          <a:xfrm>
            <a:off x="-822" y="0"/>
            <a:ext cx="9145584" cy="2284348"/>
            <a:chOff x="-822" y="0"/>
            <a:chExt cx="9145584" cy="2284348"/>
          </a:xfrm>
        </p:grpSpPr>
        <p:pic>
          <p:nvPicPr>
            <p:cNvPr id="7" name="object 7"/>
            <p:cNvPicPr/>
            <p:nvPr/>
          </p:nvPicPr>
          <p:blipFill>
            <a:blip r:embed="rId5" cstate="print"/>
            <a:stretch>
              <a:fillRect/>
            </a:stretch>
          </p:blipFill>
          <p:spPr>
            <a:xfrm>
              <a:off x="-822" y="0"/>
              <a:ext cx="9145584" cy="1020572"/>
            </a:xfrm>
            <a:prstGeom prst="rect">
              <a:avLst/>
            </a:prstGeom>
          </p:spPr>
        </p:pic>
        <p:pic>
          <p:nvPicPr>
            <p:cNvPr id="8" name="object 8"/>
            <p:cNvPicPr/>
            <p:nvPr/>
          </p:nvPicPr>
          <p:blipFill>
            <a:blip r:embed="rId6" cstate="print"/>
            <a:stretch>
              <a:fillRect/>
            </a:stretch>
          </p:blipFill>
          <p:spPr>
            <a:xfrm>
              <a:off x="0" y="1045476"/>
              <a:ext cx="9139174" cy="1238872"/>
            </a:xfrm>
            <a:prstGeom prst="rect">
              <a:avLst/>
            </a:prstGeom>
          </p:spPr>
        </p:pic>
      </p:grpSp>
      <p:sp>
        <p:nvSpPr>
          <p:cNvPr id="10" name="object 10"/>
          <p:cNvSpPr txBox="1">
            <a:spLocks noGrp="1"/>
          </p:cNvSpPr>
          <p:nvPr>
            <p:ph type="title"/>
          </p:nvPr>
        </p:nvSpPr>
        <p:spPr>
          <a:xfrm>
            <a:off x="6324600" y="1196092"/>
            <a:ext cx="2563368" cy="636270"/>
          </a:xfrm>
          <a:prstGeom prst="rect">
            <a:avLst/>
          </a:prstGeom>
        </p:spPr>
        <p:txBody>
          <a:bodyPr vert="horz" wrap="square" lIns="0" tIns="13335" rIns="0" bIns="0" rtlCol="0">
            <a:spAutoFit/>
          </a:bodyPr>
          <a:lstStyle/>
          <a:p>
            <a:pPr marL="12700">
              <a:lnSpc>
                <a:spcPct val="100000"/>
              </a:lnSpc>
              <a:spcBef>
                <a:spcPts val="105"/>
              </a:spcBef>
            </a:pPr>
            <a:r>
              <a:rPr spc="-70" dirty="0"/>
              <a:t>U</a:t>
            </a:r>
            <a:r>
              <a:rPr dirty="0"/>
              <a:t>ni</a:t>
            </a:r>
            <a:r>
              <a:rPr spc="-35" dirty="0"/>
              <a:t>f</a:t>
            </a:r>
            <a:r>
              <a:rPr dirty="0"/>
              <a:t>o</a:t>
            </a:r>
            <a:r>
              <a:rPr spc="-15" dirty="0"/>
              <a:t>r</a:t>
            </a:r>
            <a:r>
              <a:rPr spc="5" dirty="0"/>
              <a:t>m</a:t>
            </a:r>
          </a:p>
        </p:txBody>
      </p:sp>
      <p:grpSp>
        <p:nvGrpSpPr>
          <p:cNvPr id="11" name="object 11"/>
          <p:cNvGrpSpPr/>
          <p:nvPr/>
        </p:nvGrpSpPr>
        <p:grpSpPr>
          <a:xfrm>
            <a:off x="448055" y="0"/>
            <a:ext cx="7983220" cy="1537335"/>
            <a:chOff x="448055" y="0"/>
            <a:chExt cx="7983220" cy="1537335"/>
          </a:xfrm>
        </p:grpSpPr>
        <p:pic>
          <p:nvPicPr>
            <p:cNvPr id="12" name="object 12"/>
            <p:cNvPicPr/>
            <p:nvPr/>
          </p:nvPicPr>
          <p:blipFill>
            <a:blip r:embed="rId7" cstate="print"/>
            <a:stretch>
              <a:fillRect/>
            </a:stretch>
          </p:blipFill>
          <p:spPr>
            <a:xfrm>
              <a:off x="448055" y="18288"/>
              <a:ext cx="1518920" cy="1518919"/>
            </a:xfrm>
            <a:prstGeom prst="rect">
              <a:avLst/>
            </a:prstGeom>
          </p:spPr>
        </p:pic>
        <p:pic>
          <p:nvPicPr>
            <p:cNvPr id="13" name="object 13"/>
            <p:cNvPicPr/>
            <p:nvPr/>
          </p:nvPicPr>
          <p:blipFill>
            <a:blip r:embed="rId8" cstate="print"/>
            <a:stretch>
              <a:fillRect/>
            </a:stretch>
          </p:blipFill>
          <p:spPr>
            <a:xfrm>
              <a:off x="643127" y="213359"/>
              <a:ext cx="1142999" cy="1143000"/>
            </a:xfrm>
            <a:prstGeom prst="rect">
              <a:avLst/>
            </a:prstGeom>
          </p:spPr>
        </p:pic>
        <p:pic>
          <p:nvPicPr>
            <p:cNvPr id="14" name="object 14"/>
            <p:cNvPicPr/>
            <p:nvPr/>
          </p:nvPicPr>
          <p:blipFill>
            <a:blip r:embed="rId9" cstate="print"/>
            <a:stretch>
              <a:fillRect/>
            </a:stretch>
          </p:blipFill>
          <p:spPr>
            <a:xfrm>
              <a:off x="7144512" y="0"/>
              <a:ext cx="1286255" cy="880872"/>
            </a:xfrm>
            <a:prstGeom prst="rect">
              <a:avLst/>
            </a:prstGeom>
          </p:spPr>
        </p:pic>
      </p:grpSp>
      <p:grpSp>
        <p:nvGrpSpPr>
          <p:cNvPr id="15" name="object 15"/>
          <p:cNvGrpSpPr/>
          <p:nvPr/>
        </p:nvGrpSpPr>
        <p:grpSpPr>
          <a:xfrm>
            <a:off x="0" y="6050279"/>
            <a:ext cx="9144000" cy="807720"/>
            <a:chOff x="0" y="6050279"/>
            <a:chExt cx="9144000" cy="807720"/>
          </a:xfrm>
        </p:grpSpPr>
        <p:pic>
          <p:nvPicPr>
            <p:cNvPr id="16" name="object 16"/>
            <p:cNvPicPr/>
            <p:nvPr/>
          </p:nvPicPr>
          <p:blipFill>
            <a:blip r:embed="rId10" cstate="print"/>
            <a:stretch>
              <a:fillRect/>
            </a:stretch>
          </p:blipFill>
          <p:spPr>
            <a:xfrm>
              <a:off x="0" y="6050279"/>
              <a:ext cx="9143999" cy="330492"/>
            </a:xfrm>
            <a:prstGeom prst="rect">
              <a:avLst/>
            </a:prstGeom>
          </p:spPr>
        </p:pic>
        <p:sp>
          <p:nvSpPr>
            <p:cNvPr id="17" name="object 17"/>
            <p:cNvSpPr/>
            <p:nvPr/>
          </p:nvSpPr>
          <p:spPr>
            <a:xfrm>
              <a:off x="0" y="6071615"/>
              <a:ext cx="9144000" cy="216535"/>
            </a:xfrm>
            <a:custGeom>
              <a:avLst/>
              <a:gdLst/>
              <a:ahLst/>
              <a:cxnLst/>
              <a:rect l="l" t="t" r="r" b="b"/>
              <a:pathLst>
                <a:path w="9144000" h="216535">
                  <a:moveTo>
                    <a:pt x="9144000" y="0"/>
                  </a:moveTo>
                  <a:lnTo>
                    <a:pt x="0" y="0"/>
                  </a:lnTo>
                  <a:lnTo>
                    <a:pt x="0" y="216408"/>
                  </a:lnTo>
                  <a:lnTo>
                    <a:pt x="9144000" y="216408"/>
                  </a:lnTo>
                  <a:lnTo>
                    <a:pt x="9144000" y="0"/>
                  </a:lnTo>
                  <a:close/>
                </a:path>
              </a:pathLst>
            </a:custGeom>
            <a:solidFill>
              <a:srgbClr val="7BC961"/>
            </a:solidFill>
          </p:spPr>
          <p:txBody>
            <a:bodyPr wrap="square" lIns="0" tIns="0" rIns="0" bIns="0" rtlCol="0"/>
            <a:lstStyle/>
            <a:p>
              <a:endParaRPr/>
            </a:p>
          </p:txBody>
        </p:sp>
        <p:pic>
          <p:nvPicPr>
            <p:cNvPr id="18" name="object 18"/>
            <p:cNvPicPr/>
            <p:nvPr/>
          </p:nvPicPr>
          <p:blipFill>
            <a:blip r:embed="rId11" cstate="print"/>
            <a:stretch>
              <a:fillRect/>
            </a:stretch>
          </p:blipFill>
          <p:spPr>
            <a:xfrm>
              <a:off x="0" y="6214871"/>
              <a:ext cx="9144000" cy="643125"/>
            </a:xfrm>
            <a:prstGeom prst="rect">
              <a:avLst/>
            </a:prstGeom>
          </p:spPr>
        </p:pic>
      </p:grpSp>
      <p:sp>
        <p:nvSpPr>
          <p:cNvPr id="19" name="object 19"/>
          <p:cNvSpPr txBox="1"/>
          <p:nvPr/>
        </p:nvSpPr>
        <p:spPr>
          <a:xfrm>
            <a:off x="152400" y="1982977"/>
            <a:ext cx="6536182" cy="2482090"/>
          </a:xfrm>
          <a:prstGeom prst="rect">
            <a:avLst/>
          </a:prstGeom>
        </p:spPr>
        <p:txBody>
          <a:bodyPr vert="horz" wrap="square" lIns="0" tIns="141605" rIns="0" bIns="0" rtlCol="0">
            <a:spAutoFit/>
          </a:bodyPr>
          <a:lstStyle/>
          <a:p>
            <a:pPr algn="ctr">
              <a:buNone/>
            </a:pPr>
            <a:r>
              <a:rPr lang="en-IN" sz="3200" b="1" u="sng" dirty="0" smtClean="0">
                <a:latin typeface="Constantia" panose="02030602050306030303" pitchFamily="18" charset="0"/>
              </a:rPr>
              <a:t>Boys</a:t>
            </a:r>
            <a:r>
              <a:rPr lang="en-IN" sz="2400" b="1" u="sng" dirty="0" smtClean="0">
                <a:latin typeface="Constantia" panose="02030602050306030303" pitchFamily="18" charset="0"/>
              </a:rPr>
              <a:t> </a:t>
            </a:r>
          </a:p>
          <a:p>
            <a:pPr algn="ctr">
              <a:buNone/>
            </a:pPr>
            <a:endParaRPr lang="en-IN" sz="2400" b="1" dirty="0">
              <a:latin typeface="Constantia" panose="02030602050306030303" pitchFamily="18" charset="0"/>
            </a:endParaRPr>
          </a:p>
          <a:p>
            <a:pPr>
              <a:buNone/>
            </a:pPr>
            <a:endParaRPr lang="en-IN" sz="2400" dirty="0">
              <a:latin typeface="Constantia" panose="02030602050306030303" pitchFamily="18" charset="0"/>
            </a:endParaRPr>
          </a:p>
          <a:p>
            <a:pPr>
              <a:buNone/>
            </a:pPr>
            <a:r>
              <a:rPr lang="en-IN" sz="2400" dirty="0">
                <a:latin typeface="Constantia" panose="02030602050306030303" pitchFamily="18" charset="0"/>
              </a:rPr>
              <a:t>Olive Green Shirt and Navy Blue Pants </a:t>
            </a:r>
            <a:r>
              <a:rPr lang="en-IN" sz="2400" dirty="0" smtClean="0">
                <a:latin typeface="Constantia" panose="02030602050306030303" pitchFamily="18" charset="0"/>
              </a:rPr>
              <a:t>(I </a:t>
            </a:r>
            <a:r>
              <a:rPr lang="en-IN" sz="2400" dirty="0">
                <a:latin typeface="Constantia" panose="02030602050306030303" pitchFamily="18" charset="0"/>
              </a:rPr>
              <a:t>to </a:t>
            </a:r>
            <a:r>
              <a:rPr lang="en-IN" sz="2400" dirty="0" smtClean="0">
                <a:latin typeface="Constantia" panose="02030602050306030303" pitchFamily="18" charset="0"/>
              </a:rPr>
              <a:t>XII)</a:t>
            </a:r>
            <a:endParaRPr lang="en-IN" sz="2400" dirty="0">
              <a:latin typeface="Constantia" panose="02030602050306030303" pitchFamily="18" charset="0"/>
            </a:endParaRPr>
          </a:p>
          <a:p>
            <a:pPr>
              <a:buNone/>
            </a:pPr>
            <a:endParaRPr lang="en-IN" sz="2400" dirty="0">
              <a:latin typeface="Constantia" panose="02030602050306030303" pitchFamily="18" charset="0"/>
            </a:endParaRPr>
          </a:p>
          <a:p>
            <a:pPr>
              <a:buNone/>
            </a:pPr>
            <a:r>
              <a:rPr lang="en-IN" sz="2400" dirty="0">
                <a:latin typeface="Constantia" panose="02030602050306030303" pitchFamily="18" charset="0"/>
              </a:rPr>
              <a:t>Black shoes, Navy blue socks, Tie and Belt</a:t>
            </a:r>
          </a:p>
        </p:txBody>
      </p:sp>
      <p:pic>
        <p:nvPicPr>
          <p:cNvPr id="21" name="Picture 5" descr="C:\Users\MLZSC-CNSRM2-2\Desktop\shirt.jpg"/>
          <p:cNvPicPr>
            <a:picLocks noChangeAspect="1" noChangeArrowheads="1"/>
          </p:cNvPicPr>
          <p:nvPr/>
        </p:nvPicPr>
        <p:blipFill>
          <a:blip r:embed="rId12"/>
          <a:srcRect/>
          <a:stretch>
            <a:fillRect/>
          </a:stretch>
        </p:blipFill>
        <p:spPr bwMode="auto">
          <a:xfrm>
            <a:off x="6858000" y="2057400"/>
            <a:ext cx="1836977" cy="1856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7" descr="C:\Users\MLZSC-CNSRM2-2\Desktop\trouser.jpg"/>
          <p:cNvPicPr>
            <a:picLocks noChangeAspect="1" noChangeArrowheads="1"/>
          </p:cNvPicPr>
          <p:nvPr/>
        </p:nvPicPr>
        <p:blipFill>
          <a:blip r:embed="rId13"/>
          <a:srcRect/>
          <a:stretch>
            <a:fillRect/>
          </a:stretch>
        </p:blipFill>
        <p:spPr bwMode="auto">
          <a:xfrm>
            <a:off x="6858000" y="4012818"/>
            <a:ext cx="1857388" cy="1928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15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amond(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1255"/>
              <a:ext cx="9143999" cy="1026159"/>
            </a:xfrm>
            <a:prstGeom prst="rect">
              <a:avLst/>
            </a:prstGeom>
          </p:spPr>
        </p:pic>
        <p:pic>
          <p:nvPicPr>
            <p:cNvPr id="5" name="object 5"/>
            <p:cNvPicPr/>
            <p:nvPr/>
          </p:nvPicPr>
          <p:blipFill>
            <a:blip r:embed="rId4" cstate="print"/>
            <a:stretch>
              <a:fillRect/>
            </a:stretch>
          </p:blipFill>
          <p:spPr>
            <a:xfrm>
              <a:off x="4398834" y="0"/>
              <a:ext cx="4745164" cy="600064"/>
            </a:xfrm>
            <a:prstGeom prst="rect">
              <a:avLst/>
            </a:prstGeom>
          </p:spPr>
        </p:pic>
      </p:grpSp>
      <p:grpSp>
        <p:nvGrpSpPr>
          <p:cNvPr id="6" name="object 6"/>
          <p:cNvGrpSpPr/>
          <p:nvPr/>
        </p:nvGrpSpPr>
        <p:grpSpPr>
          <a:xfrm>
            <a:off x="-1907" y="-179611"/>
            <a:ext cx="9145584" cy="2284348"/>
            <a:chOff x="-822" y="0"/>
            <a:chExt cx="9145584" cy="2284348"/>
          </a:xfrm>
        </p:grpSpPr>
        <p:pic>
          <p:nvPicPr>
            <p:cNvPr id="7" name="object 7"/>
            <p:cNvPicPr/>
            <p:nvPr/>
          </p:nvPicPr>
          <p:blipFill>
            <a:blip r:embed="rId5" cstate="print"/>
            <a:stretch>
              <a:fillRect/>
            </a:stretch>
          </p:blipFill>
          <p:spPr>
            <a:xfrm>
              <a:off x="-822" y="0"/>
              <a:ext cx="9145584" cy="1020572"/>
            </a:xfrm>
            <a:prstGeom prst="rect">
              <a:avLst/>
            </a:prstGeom>
          </p:spPr>
        </p:pic>
        <p:pic>
          <p:nvPicPr>
            <p:cNvPr id="8" name="object 8"/>
            <p:cNvPicPr/>
            <p:nvPr/>
          </p:nvPicPr>
          <p:blipFill>
            <a:blip r:embed="rId6" cstate="print"/>
            <a:stretch>
              <a:fillRect/>
            </a:stretch>
          </p:blipFill>
          <p:spPr>
            <a:xfrm>
              <a:off x="0" y="1045476"/>
              <a:ext cx="9139174" cy="1238872"/>
            </a:xfrm>
            <a:prstGeom prst="rect">
              <a:avLst/>
            </a:prstGeom>
          </p:spPr>
        </p:pic>
      </p:grpSp>
      <p:sp>
        <p:nvSpPr>
          <p:cNvPr id="10" name="object 10"/>
          <p:cNvSpPr txBox="1">
            <a:spLocks noGrp="1"/>
          </p:cNvSpPr>
          <p:nvPr>
            <p:ph type="title"/>
          </p:nvPr>
        </p:nvSpPr>
        <p:spPr>
          <a:xfrm>
            <a:off x="6629400" y="1045834"/>
            <a:ext cx="2449069" cy="629018"/>
          </a:xfrm>
          <a:prstGeom prst="rect">
            <a:avLst/>
          </a:prstGeom>
        </p:spPr>
        <p:txBody>
          <a:bodyPr vert="horz" wrap="square" lIns="0" tIns="13335" rIns="0" bIns="0" rtlCol="0">
            <a:spAutoFit/>
          </a:bodyPr>
          <a:lstStyle/>
          <a:p>
            <a:pPr marL="12700">
              <a:lnSpc>
                <a:spcPct val="100000"/>
              </a:lnSpc>
              <a:spcBef>
                <a:spcPts val="105"/>
              </a:spcBef>
            </a:pPr>
            <a:r>
              <a:rPr spc="-70" dirty="0"/>
              <a:t>U</a:t>
            </a:r>
            <a:r>
              <a:rPr dirty="0"/>
              <a:t>ni</a:t>
            </a:r>
            <a:r>
              <a:rPr spc="-35" dirty="0"/>
              <a:t>f</a:t>
            </a:r>
            <a:r>
              <a:rPr dirty="0"/>
              <a:t>o</a:t>
            </a:r>
            <a:r>
              <a:rPr spc="-15" dirty="0"/>
              <a:t>r</a:t>
            </a:r>
            <a:r>
              <a:rPr spc="5" dirty="0"/>
              <a:t>m</a:t>
            </a:r>
          </a:p>
        </p:txBody>
      </p:sp>
      <p:grpSp>
        <p:nvGrpSpPr>
          <p:cNvPr id="11" name="object 11"/>
          <p:cNvGrpSpPr/>
          <p:nvPr/>
        </p:nvGrpSpPr>
        <p:grpSpPr>
          <a:xfrm>
            <a:off x="448055" y="0"/>
            <a:ext cx="7983220" cy="1537335"/>
            <a:chOff x="448055" y="0"/>
            <a:chExt cx="7983220" cy="1537335"/>
          </a:xfrm>
        </p:grpSpPr>
        <p:pic>
          <p:nvPicPr>
            <p:cNvPr id="12" name="object 12"/>
            <p:cNvPicPr/>
            <p:nvPr/>
          </p:nvPicPr>
          <p:blipFill>
            <a:blip r:embed="rId7" cstate="print"/>
            <a:stretch>
              <a:fillRect/>
            </a:stretch>
          </p:blipFill>
          <p:spPr>
            <a:xfrm>
              <a:off x="448055" y="18288"/>
              <a:ext cx="1518920" cy="1518919"/>
            </a:xfrm>
            <a:prstGeom prst="rect">
              <a:avLst/>
            </a:prstGeom>
          </p:spPr>
        </p:pic>
        <p:pic>
          <p:nvPicPr>
            <p:cNvPr id="13" name="object 13"/>
            <p:cNvPicPr/>
            <p:nvPr/>
          </p:nvPicPr>
          <p:blipFill>
            <a:blip r:embed="rId8" cstate="print"/>
            <a:stretch>
              <a:fillRect/>
            </a:stretch>
          </p:blipFill>
          <p:spPr>
            <a:xfrm>
              <a:off x="643127" y="213359"/>
              <a:ext cx="1142999" cy="1143000"/>
            </a:xfrm>
            <a:prstGeom prst="rect">
              <a:avLst/>
            </a:prstGeom>
          </p:spPr>
        </p:pic>
        <p:pic>
          <p:nvPicPr>
            <p:cNvPr id="14" name="object 14"/>
            <p:cNvPicPr/>
            <p:nvPr/>
          </p:nvPicPr>
          <p:blipFill>
            <a:blip r:embed="rId9" cstate="print"/>
            <a:stretch>
              <a:fillRect/>
            </a:stretch>
          </p:blipFill>
          <p:spPr>
            <a:xfrm>
              <a:off x="7144512" y="0"/>
              <a:ext cx="1286255" cy="880872"/>
            </a:xfrm>
            <a:prstGeom prst="rect">
              <a:avLst/>
            </a:prstGeom>
          </p:spPr>
        </p:pic>
      </p:grpSp>
      <p:grpSp>
        <p:nvGrpSpPr>
          <p:cNvPr id="15" name="object 15"/>
          <p:cNvGrpSpPr/>
          <p:nvPr/>
        </p:nvGrpSpPr>
        <p:grpSpPr>
          <a:xfrm>
            <a:off x="0" y="6050279"/>
            <a:ext cx="9144000" cy="807720"/>
            <a:chOff x="0" y="6050279"/>
            <a:chExt cx="9144000" cy="807720"/>
          </a:xfrm>
        </p:grpSpPr>
        <p:pic>
          <p:nvPicPr>
            <p:cNvPr id="16" name="object 16"/>
            <p:cNvPicPr/>
            <p:nvPr/>
          </p:nvPicPr>
          <p:blipFill>
            <a:blip r:embed="rId10" cstate="print"/>
            <a:stretch>
              <a:fillRect/>
            </a:stretch>
          </p:blipFill>
          <p:spPr>
            <a:xfrm>
              <a:off x="0" y="6050279"/>
              <a:ext cx="9143999" cy="330492"/>
            </a:xfrm>
            <a:prstGeom prst="rect">
              <a:avLst/>
            </a:prstGeom>
          </p:spPr>
        </p:pic>
        <p:sp>
          <p:nvSpPr>
            <p:cNvPr id="17" name="object 17"/>
            <p:cNvSpPr/>
            <p:nvPr/>
          </p:nvSpPr>
          <p:spPr>
            <a:xfrm>
              <a:off x="0" y="6071615"/>
              <a:ext cx="9144000" cy="216535"/>
            </a:xfrm>
            <a:custGeom>
              <a:avLst/>
              <a:gdLst/>
              <a:ahLst/>
              <a:cxnLst/>
              <a:rect l="l" t="t" r="r" b="b"/>
              <a:pathLst>
                <a:path w="9144000" h="216535">
                  <a:moveTo>
                    <a:pt x="9144000" y="0"/>
                  </a:moveTo>
                  <a:lnTo>
                    <a:pt x="0" y="0"/>
                  </a:lnTo>
                  <a:lnTo>
                    <a:pt x="0" y="216408"/>
                  </a:lnTo>
                  <a:lnTo>
                    <a:pt x="9144000" y="216408"/>
                  </a:lnTo>
                  <a:lnTo>
                    <a:pt x="9144000" y="0"/>
                  </a:lnTo>
                  <a:close/>
                </a:path>
              </a:pathLst>
            </a:custGeom>
            <a:solidFill>
              <a:srgbClr val="7BC961"/>
            </a:solidFill>
          </p:spPr>
          <p:txBody>
            <a:bodyPr wrap="square" lIns="0" tIns="0" rIns="0" bIns="0" rtlCol="0"/>
            <a:lstStyle/>
            <a:p>
              <a:endParaRPr/>
            </a:p>
          </p:txBody>
        </p:sp>
        <p:pic>
          <p:nvPicPr>
            <p:cNvPr id="18" name="object 18"/>
            <p:cNvPicPr/>
            <p:nvPr/>
          </p:nvPicPr>
          <p:blipFill>
            <a:blip r:embed="rId11" cstate="print"/>
            <a:stretch>
              <a:fillRect/>
            </a:stretch>
          </p:blipFill>
          <p:spPr>
            <a:xfrm>
              <a:off x="0" y="6214871"/>
              <a:ext cx="9144000" cy="643125"/>
            </a:xfrm>
            <a:prstGeom prst="rect">
              <a:avLst/>
            </a:prstGeom>
          </p:spPr>
        </p:pic>
      </p:grpSp>
      <p:sp>
        <p:nvSpPr>
          <p:cNvPr id="19" name="object 19"/>
          <p:cNvSpPr txBox="1"/>
          <p:nvPr/>
        </p:nvSpPr>
        <p:spPr>
          <a:xfrm>
            <a:off x="152400" y="1982977"/>
            <a:ext cx="6536182" cy="2112758"/>
          </a:xfrm>
          <a:prstGeom prst="rect">
            <a:avLst/>
          </a:prstGeom>
        </p:spPr>
        <p:txBody>
          <a:bodyPr vert="horz" wrap="square" lIns="0" tIns="141605" rIns="0" bIns="0" rtlCol="0">
            <a:spAutoFit/>
          </a:bodyPr>
          <a:lstStyle/>
          <a:p>
            <a:pPr algn="ctr">
              <a:buNone/>
            </a:pPr>
            <a:r>
              <a:rPr lang="en-IN" sz="3200" b="1" u="sng" dirty="0" smtClean="0">
                <a:latin typeface="Constantia" panose="02030602050306030303" pitchFamily="18" charset="0"/>
              </a:rPr>
              <a:t>Girls</a:t>
            </a:r>
          </a:p>
          <a:p>
            <a:pPr algn="ctr">
              <a:buNone/>
            </a:pPr>
            <a:endParaRPr lang="en-IN" sz="2400" b="1" dirty="0">
              <a:latin typeface="Constantia" panose="02030602050306030303" pitchFamily="18" charset="0"/>
            </a:endParaRPr>
          </a:p>
          <a:p>
            <a:pPr>
              <a:buNone/>
            </a:pPr>
            <a:r>
              <a:rPr lang="en-IN" sz="2400" dirty="0">
                <a:latin typeface="Constantia" panose="02030602050306030303" pitchFamily="18" charset="0"/>
              </a:rPr>
              <a:t>Olive Green Shirt and Navy Blue </a:t>
            </a:r>
            <a:r>
              <a:rPr lang="en-IN" sz="2400" dirty="0" smtClean="0">
                <a:latin typeface="Constantia" panose="02030602050306030303" pitchFamily="18" charset="0"/>
              </a:rPr>
              <a:t>Tunic (I </a:t>
            </a:r>
            <a:r>
              <a:rPr lang="en-IN" sz="2400" dirty="0">
                <a:latin typeface="Constantia" panose="02030602050306030303" pitchFamily="18" charset="0"/>
              </a:rPr>
              <a:t>to </a:t>
            </a:r>
            <a:r>
              <a:rPr lang="en-IN" sz="2400" dirty="0" smtClean="0">
                <a:latin typeface="Constantia" panose="02030602050306030303" pitchFamily="18" charset="0"/>
              </a:rPr>
              <a:t>XII)</a:t>
            </a:r>
            <a:endParaRPr lang="en-IN" sz="2400" dirty="0">
              <a:latin typeface="Constantia" panose="02030602050306030303" pitchFamily="18" charset="0"/>
            </a:endParaRPr>
          </a:p>
          <a:p>
            <a:pPr>
              <a:buNone/>
            </a:pPr>
            <a:endParaRPr lang="en-IN" sz="2400" dirty="0">
              <a:latin typeface="Constantia" panose="02030602050306030303" pitchFamily="18" charset="0"/>
            </a:endParaRPr>
          </a:p>
          <a:p>
            <a:pPr>
              <a:buNone/>
            </a:pPr>
            <a:r>
              <a:rPr lang="en-IN" sz="2400" dirty="0">
                <a:latin typeface="Constantia" panose="02030602050306030303" pitchFamily="18" charset="0"/>
              </a:rPr>
              <a:t>Black shoes, Navy blue socks, Tie and Belt</a:t>
            </a:r>
          </a:p>
        </p:txBody>
      </p:sp>
      <p:pic>
        <p:nvPicPr>
          <p:cNvPr id="23" name="Picture 5" descr="C:\Users\MLZSC-CNSRM2-2\Desktop\shirt.jpg"/>
          <p:cNvPicPr>
            <a:picLocks noChangeAspect="1" noChangeArrowheads="1"/>
          </p:cNvPicPr>
          <p:nvPr/>
        </p:nvPicPr>
        <p:blipFill>
          <a:blip r:embed="rId12"/>
          <a:srcRect/>
          <a:stretch>
            <a:fillRect/>
          </a:stretch>
        </p:blipFill>
        <p:spPr bwMode="auto">
          <a:xfrm>
            <a:off x="6972293" y="1886701"/>
            <a:ext cx="1656466" cy="1929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4" descr="C:\Users\MLZSC-CNSRM2-2\Desktop\tunic.jpg"/>
          <p:cNvPicPr>
            <a:picLocks noChangeAspect="1" noChangeArrowheads="1"/>
          </p:cNvPicPr>
          <p:nvPr/>
        </p:nvPicPr>
        <p:blipFill>
          <a:blip r:embed="rId13"/>
          <a:srcRect/>
          <a:stretch>
            <a:fillRect/>
          </a:stretch>
        </p:blipFill>
        <p:spPr bwMode="auto">
          <a:xfrm>
            <a:off x="6972293" y="3864560"/>
            <a:ext cx="1656466" cy="2165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9079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amond(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1998980"/>
            <a:chOff x="-828" y="0"/>
            <a:chExt cx="9145905" cy="1998980"/>
          </a:xfrm>
        </p:grpSpPr>
        <p:pic>
          <p:nvPicPr>
            <p:cNvPr id="3" name="object 3"/>
            <p:cNvPicPr/>
            <p:nvPr/>
          </p:nvPicPr>
          <p:blipFill>
            <a:blip r:embed="rId2" cstate="print"/>
            <a:stretch>
              <a:fillRect/>
            </a:stretch>
          </p:blipFill>
          <p:spPr>
            <a:xfrm>
              <a:off x="0" y="763523"/>
              <a:ext cx="9141714" cy="1235202"/>
            </a:xfrm>
            <a:prstGeom prst="rect">
              <a:avLst/>
            </a:prstGeom>
          </p:spPr>
        </p:pic>
        <p:pic>
          <p:nvPicPr>
            <p:cNvPr id="4" name="object 4"/>
            <p:cNvPicPr/>
            <p:nvPr/>
          </p:nvPicPr>
          <p:blipFill>
            <a:blip r:embed="rId3" cstate="print"/>
            <a:stretch>
              <a:fillRect/>
            </a:stretch>
          </p:blipFill>
          <p:spPr>
            <a:xfrm>
              <a:off x="5404104" y="784859"/>
              <a:ext cx="3739896" cy="1116330"/>
            </a:xfrm>
            <a:prstGeom prst="rect">
              <a:avLst/>
            </a:prstGeom>
          </p:spPr>
        </p:pic>
      </p:grpSp>
      <p:sp>
        <p:nvSpPr>
          <p:cNvPr id="5" name="object 5"/>
          <p:cNvSpPr txBox="1">
            <a:spLocks noGrp="1"/>
          </p:cNvSpPr>
          <p:nvPr>
            <p:ph type="title"/>
          </p:nvPr>
        </p:nvSpPr>
        <p:spPr>
          <a:xfrm>
            <a:off x="5706236" y="900506"/>
            <a:ext cx="3358515" cy="635000"/>
          </a:xfrm>
          <a:prstGeom prst="rect">
            <a:avLst/>
          </a:prstGeom>
        </p:spPr>
        <p:txBody>
          <a:bodyPr vert="horz" wrap="square" lIns="0" tIns="12065" rIns="0" bIns="0" rtlCol="0">
            <a:spAutoFit/>
          </a:bodyPr>
          <a:lstStyle/>
          <a:p>
            <a:pPr marL="12700">
              <a:lnSpc>
                <a:spcPct val="100000"/>
              </a:lnSpc>
              <a:spcBef>
                <a:spcPts val="95"/>
              </a:spcBef>
            </a:pPr>
            <a:r>
              <a:rPr spc="-20" dirty="0"/>
              <a:t>House</a:t>
            </a:r>
            <a:r>
              <a:rPr spc="-150" dirty="0"/>
              <a:t> </a:t>
            </a:r>
            <a:r>
              <a:rPr spc="-35" dirty="0"/>
              <a:t>System</a:t>
            </a:r>
          </a:p>
        </p:txBody>
      </p:sp>
      <p:grpSp>
        <p:nvGrpSpPr>
          <p:cNvPr id="6" name="object 6"/>
          <p:cNvGrpSpPr/>
          <p:nvPr/>
        </p:nvGrpSpPr>
        <p:grpSpPr>
          <a:xfrm>
            <a:off x="215645" y="0"/>
            <a:ext cx="8213725" cy="3786504"/>
            <a:chOff x="215645" y="0"/>
            <a:chExt cx="8213725" cy="3786504"/>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7" y="214884"/>
              <a:ext cx="1142999" cy="1142999"/>
            </a:xfrm>
            <a:prstGeom prst="rect">
              <a:avLst/>
            </a:prstGeom>
          </p:spPr>
        </p:pic>
        <p:pic>
          <p:nvPicPr>
            <p:cNvPr id="9" name="object 9"/>
            <p:cNvPicPr/>
            <p:nvPr/>
          </p:nvPicPr>
          <p:blipFill>
            <a:blip r:embed="rId6" cstate="print"/>
            <a:stretch>
              <a:fillRect/>
            </a:stretch>
          </p:blipFill>
          <p:spPr>
            <a:xfrm>
              <a:off x="7144512" y="0"/>
              <a:ext cx="1284731" cy="880872"/>
            </a:xfrm>
            <a:prstGeom prst="rect">
              <a:avLst/>
            </a:prstGeom>
          </p:spPr>
        </p:pic>
        <p:sp>
          <p:nvSpPr>
            <p:cNvPr id="10" name="object 10"/>
            <p:cNvSpPr/>
            <p:nvPr/>
          </p:nvSpPr>
          <p:spPr>
            <a:xfrm>
              <a:off x="215645" y="1858517"/>
              <a:ext cx="4142740" cy="1927860"/>
            </a:xfrm>
            <a:custGeom>
              <a:avLst/>
              <a:gdLst/>
              <a:ahLst/>
              <a:cxnLst/>
              <a:rect l="l" t="t" r="r" b="b"/>
              <a:pathLst>
                <a:path w="4142740" h="1927860">
                  <a:moveTo>
                    <a:pt x="4142232" y="0"/>
                  </a:moveTo>
                  <a:lnTo>
                    <a:pt x="0" y="0"/>
                  </a:lnTo>
                  <a:lnTo>
                    <a:pt x="0" y="1927860"/>
                  </a:lnTo>
                  <a:lnTo>
                    <a:pt x="4142232" y="1927860"/>
                  </a:lnTo>
                  <a:lnTo>
                    <a:pt x="4142232" y="0"/>
                  </a:lnTo>
                  <a:close/>
                </a:path>
              </a:pathLst>
            </a:custGeom>
            <a:solidFill>
              <a:srgbClr val="FFFFFF"/>
            </a:solidFill>
          </p:spPr>
          <p:txBody>
            <a:bodyPr wrap="square" lIns="0" tIns="0" rIns="0" bIns="0" rtlCol="0"/>
            <a:lstStyle/>
            <a:p>
              <a:endParaRPr/>
            </a:p>
          </p:txBody>
        </p:sp>
      </p:grpSp>
      <p:sp>
        <p:nvSpPr>
          <p:cNvPr id="11" name="object 11"/>
          <p:cNvSpPr txBox="1"/>
          <p:nvPr/>
        </p:nvSpPr>
        <p:spPr>
          <a:xfrm>
            <a:off x="215645" y="1858517"/>
            <a:ext cx="4142740" cy="1927860"/>
          </a:xfrm>
          <a:prstGeom prst="rect">
            <a:avLst/>
          </a:prstGeom>
          <a:ln w="25400">
            <a:solidFill>
              <a:srgbClr val="7BC961"/>
            </a:solidFill>
          </a:ln>
        </p:spPr>
        <p:txBody>
          <a:bodyPr vert="horz" wrap="square" lIns="0" tIns="193040" rIns="0" bIns="0" rtlCol="0">
            <a:spAutoFit/>
          </a:bodyPr>
          <a:lstStyle/>
          <a:p>
            <a:pPr marL="89535" marR="2127885" algn="just">
              <a:lnSpc>
                <a:spcPct val="100000"/>
              </a:lnSpc>
              <a:spcBef>
                <a:spcPts val="1520"/>
              </a:spcBef>
            </a:pPr>
            <a:r>
              <a:rPr sz="2800" b="1" spc="-5" dirty="0">
                <a:solidFill>
                  <a:srgbClr val="0E6EC5"/>
                </a:solidFill>
                <a:latin typeface="Constantia"/>
                <a:cs typeface="Constantia"/>
              </a:rPr>
              <a:t>Blue</a:t>
            </a:r>
            <a:r>
              <a:rPr sz="2800" b="1" spc="-150" dirty="0">
                <a:solidFill>
                  <a:srgbClr val="0E6EC5"/>
                </a:solidFill>
                <a:latin typeface="Constantia"/>
                <a:cs typeface="Constantia"/>
              </a:rPr>
              <a:t> </a:t>
            </a:r>
            <a:r>
              <a:rPr sz="2800" b="1" spc="-20" dirty="0">
                <a:solidFill>
                  <a:srgbClr val="0E6EC5"/>
                </a:solidFill>
                <a:latin typeface="Constantia"/>
                <a:cs typeface="Constantia"/>
              </a:rPr>
              <a:t>House </a:t>
            </a:r>
            <a:r>
              <a:rPr sz="2800" b="1" spc="-660" dirty="0">
                <a:solidFill>
                  <a:srgbClr val="0E6EC5"/>
                </a:solidFill>
                <a:latin typeface="Constantia"/>
                <a:cs typeface="Constantia"/>
              </a:rPr>
              <a:t> </a:t>
            </a:r>
            <a:r>
              <a:rPr sz="2800" spc="-10" dirty="0">
                <a:latin typeface="Constantia"/>
                <a:cs typeface="Constantia"/>
              </a:rPr>
              <a:t>Christopher </a:t>
            </a:r>
            <a:r>
              <a:rPr sz="2800" spc="-695" dirty="0">
                <a:latin typeface="Constantia"/>
                <a:cs typeface="Constantia"/>
              </a:rPr>
              <a:t> </a:t>
            </a:r>
            <a:r>
              <a:rPr sz="2800" spc="-10" dirty="0">
                <a:latin typeface="Constantia"/>
                <a:cs typeface="Constantia"/>
              </a:rPr>
              <a:t>Columbus</a:t>
            </a:r>
            <a:endParaRPr sz="2800">
              <a:latin typeface="Constantia"/>
              <a:cs typeface="Constantia"/>
            </a:endParaRPr>
          </a:p>
        </p:txBody>
      </p:sp>
      <p:sp>
        <p:nvSpPr>
          <p:cNvPr id="12" name="object 12"/>
          <p:cNvSpPr/>
          <p:nvPr/>
        </p:nvSpPr>
        <p:spPr>
          <a:xfrm>
            <a:off x="215645" y="4001261"/>
            <a:ext cx="4142740" cy="1874520"/>
          </a:xfrm>
          <a:custGeom>
            <a:avLst/>
            <a:gdLst/>
            <a:ahLst/>
            <a:cxnLst/>
            <a:rect l="l" t="t" r="r" b="b"/>
            <a:pathLst>
              <a:path w="4142740" h="1874520">
                <a:moveTo>
                  <a:pt x="4142232" y="0"/>
                </a:moveTo>
                <a:lnTo>
                  <a:pt x="0" y="0"/>
                </a:lnTo>
                <a:lnTo>
                  <a:pt x="0" y="1874520"/>
                </a:lnTo>
                <a:lnTo>
                  <a:pt x="4142232" y="1874520"/>
                </a:lnTo>
                <a:lnTo>
                  <a:pt x="4142232" y="0"/>
                </a:lnTo>
                <a:close/>
              </a:path>
            </a:pathLst>
          </a:custGeom>
          <a:solidFill>
            <a:srgbClr val="FFFFFF"/>
          </a:solidFill>
        </p:spPr>
        <p:txBody>
          <a:bodyPr wrap="square" lIns="0" tIns="0" rIns="0" bIns="0" rtlCol="0"/>
          <a:lstStyle/>
          <a:p>
            <a:endParaRPr/>
          </a:p>
        </p:txBody>
      </p:sp>
      <p:sp>
        <p:nvSpPr>
          <p:cNvPr id="13" name="object 13"/>
          <p:cNvSpPr txBox="1"/>
          <p:nvPr/>
        </p:nvSpPr>
        <p:spPr>
          <a:xfrm>
            <a:off x="215645" y="4001261"/>
            <a:ext cx="4142740" cy="1874520"/>
          </a:xfrm>
          <a:prstGeom prst="rect">
            <a:avLst/>
          </a:prstGeom>
          <a:ln w="25400">
            <a:solidFill>
              <a:srgbClr val="7BC961"/>
            </a:solidFill>
          </a:ln>
        </p:spPr>
        <p:txBody>
          <a:bodyPr vert="horz" wrap="square" lIns="0" tIns="0" rIns="0" bIns="0" rtlCol="0">
            <a:spAutoFit/>
          </a:bodyPr>
          <a:lstStyle/>
          <a:p>
            <a:pPr marL="89535">
              <a:lnSpc>
                <a:spcPts val="3345"/>
              </a:lnSpc>
            </a:pPr>
            <a:r>
              <a:rPr sz="3200" b="1" spc="-20" dirty="0">
                <a:solidFill>
                  <a:srgbClr val="FF0000"/>
                </a:solidFill>
                <a:latin typeface="Constantia"/>
                <a:cs typeface="Constantia"/>
              </a:rPr>
              <a:t>Red</a:t>
            </a:r>
            <a:r>
              <a:rPr sz="3200" b="1" spc="-40" dirty="0">
                <a:solidFill>
                  <a:srgbClr val="FF0000"/>
                </a:solidFill>
                <a:latin typeface="Constantia"/>
                <a:cs typeface="Constantia"/>
              </a:rPr>
              <a:t> </a:t>
            </a:r>
            <a:r>
              <a:rPr sz="3200" b="1" spc="-15" dirty="0">
                <a:solidFill>
                  <a:srgbClr val="FF0000"/>
                </a:solidFill>
                <a:latin typeface="Constantia"/>
                <a:cs typeface="Constantia"/>
              </a:rPr>
              <a:t>House</a:t>
            </a:r>
            <a:endParaRPr sz="3200">
              <a:latin typeface="Constantia"/>
              <a:cs typeface="Constantia"/>
            </a:endParaRPr>
          </a:p>
          <a:p>
            <a:pPr marL="89535" marR="2368550">
              <a:lnSpc>
                <a:spcPct val="100000"/>
              </a:lnSpc>
            </a:pPr>
            <a:r>
              <a:rPr sz="3200" spc="25" dirty="0">
                <a:latin typeface="Constantia"/>
                <a:cs typeface="Constantia"/>
              </a:rPr>
              <a:t>L</a:t>
            </a:r>
            <a:r>
              <a:rPr sz="3200" dirty="0">
                <a:latin typeface="Constantia"/>
                <a:cs typeface="Constantia"/>
              </a:rPr>
              <a:t>eo</a:t>
            </a:r>
            <a:r>
              <a:rPr sz="3200" spc="-15" dirty="0">
                <a:latin typeface="Constantia"/>
                <a:cs typeface="Constantia"/>
              </a:rPr>
              <a:t>n</a:t>
            </a:r>
            <a:r>
              <a:rPr sz="3200" dirty="0">
                <a:latin typeface="Constantia"/>
                <a:cs typeface="Constantia"/>
              </a:rPr>
              <a:t>a</a:t>
            </a:r>
            <a:r>
              <a:rPr sz="3200" spc="-55" dirty="0">
                <a:latin typeface="Constantia"/>
                <a:cs typeface="Constantia"/>
              </a:rPr>
              <a:t>r</a:t>
            </a:r>
            <a:r>
              <a:rPr sz="3200" spc="-5" dirty="0">
                <a:latin typeface="Constantia"/>
                <a:cs typeface="Constantia"/>
              </a:rPr>
              <a:t>do  </a:t>
            </a:r>
            <a:r>
              <a:rPr sz="3200" spc="-35" dirty="0">
                <a:latin typeface="Constantia"/>
                <a:cs typeface="Constantia"/>
              </a:rPr>
              <a:t>D</a:t>
            </a:r>
            <a:r>
              <a:rPr sz="3200" dirty="0">
                <a:latin typeface="Constantia"/>
                <a:cs typeface="Constantia"/>
              </a:rPr>
              <a:t>a</a:t>
            </a:r>
            <a:r>
              <a:rPr sz="3200" spc="-170" dirty="0">
                <a:latin typeface="Constantia"/>
                <a:cs typeface="Constantia"/>
              </a:rPr>
              <a:t> </a:t>
            </a:r>
            <a:r>
              <a:rPr sz="3200" dirty="0">
                <a:latin typeface="Constantia"/>
                <a:cs typeface="Constantia"/>
              </a:rPr>
              <a:t>Vinci</a:t>
            </a:r>
            <a:endParaRPr sz="3200">
              <a:latin typeface="Constantia"/>
              <a:cs typeface="Constantia"/>
            </a:endParaRPr>
          </a:p>
        </p:txBody>
      </p:sp>
      <p:sp>
        <p:nvSpPr>
          <p:cNvPr id="14" name="object 14"/>
          <p:cNvSpPr/>
          <p:nvPr/>
        </p:nvSpPr>
        <p:spPr>
          <a:xfrm>
            <a:off x="4644390" y="4001261"/>
            <a:ext cx="4144010" cy="1874520"/>
          </a:xfrm>
          <a:custGeom>
            <a:avLst/>
            <a:gdLst/>
            <a:ahLst/>
            <a:cxnLst/>
            <a:rect l="l" t="t" r="r" b="b"/>
            <a:pathLst>
              <a:path w="4144009" h="1874520">
                <a:moveTo>
                  <a:pt x="4143756" y="0"/>
                </a:moveTo>
                <a:lnTo>
                  <a:pt x="0" y="0"/>
                </a:lnTo>
                <a:lnTo>
                  <a:pt x="0" y="1874520"/>
                </a:lnTo>
                <a:lnTo>
                  <a:pt x="4143756" y="1874520"/>
                </a:lnTo>
                <a:lnTo>
                  <a:pt x="4143756" y="0"/>
                </a:lnTo>
                <a:close/>
              </a:path>
            </a:pathLst>
          </a:custGeom>
          <a:solidFill>
            <a:srgbClr val="FFFFFF"/>
          </a:solidFill>
        </p:spPr>
        <p:txBody>
          <a:bodyPr wrap="square" lIns="0" tIns="0" rIns="0" bIns="0" rtlCol="0"/>
          <a:lstStyle/>
          <a:p>
            <a:endParaRPr/>
          </a:p>
        </p:txBody>
      </p:sp>
      <p:sp>
        <p:nvSpPr>
          <p:cNvPr id="15" name="object 15"/>
          <p:cNvSpPr txBox="1"/>
          <p:nvPr/>
        </p:nvSpPr>
        <p:spPr>
          <a:xfrm>
            <a:off x="4644390" y="4001261"/>
            <a:ext cx="4144010" cy="1874520"/>
          </a:xfrm>
          <a:prstGeom prst="rect">
            <a:avLst/>
          </a:prstGeom>
          <a:ln w="25400">
            <a:solidFill>
              <a:srgbClr val="7BC961"/>
            </a:solidFill>
          </a:ln>
        </p:spPr>
        <p:txBody>
          <a:bodyPr vert="horz" wrap="square" lIns="0" tIns="60960" rIns="0" bIns="0" rtlCol="0">
            <a:spAutoFit/>
          </a:bodyPr>
          <a:lstStyle/>
          <a:p>
            <a:pPr marL="90805" marR="1859914">
              <a:lnSpc>
                <a:spcPct val="100000"/>
              </a:lnSpc>
              <a:spcBef>
                <a:spcPts val="480"/>
              </a:spcBef>
            </a:pPr>
            <a:r>
              <a:rPr sz="2800" b="1" spc="-15" dirty="0">
                <a:solidFill>
                  <a:srgbClr val="FFC000"/>
                </a:solidFill>
                <a:latin typeface="Constantia"/>
                <a:cs typeface="Constantia"/>
              </a:rPr>
              <a:t>Ochre</a:t>
            </a:r>
            <a:r>
              <a:rPr sz="2800" b="1" spc="-120" dirty="0">
                <a:solidFill>
                  <a:srgbClr val="FFC000"/>
                </a:solidFill>
                <a:latin typeface="Constantia"/>
                <a:cs typeface="Constantia"/>
              </a:rPr>
              <a:t> </a:t>
            </a:r>
            <a:r>
              <a:rPr sz="2800" b="1" spc="-20" dirty="0">
                <a:solidFill>
                  <a:srgbClr val="FFC000"/>
                </a:solidFill>
                <a:latin typeface="Constantia"/>
                <a:cs typeface="Constantia"/>
              </a:rPr>
              <a:t>House </a:t>
            </a:r>
            <a:r>
              <a:rPr sz="2800" b="1" spc="-655" dirty="0">
                <a:solidFill>
                  <a:srgbClr val="FFC000"/>
                </a:solidFill>
                <a:latin typeface="Constantia"/>
                <a:cs typeface="Constantia"/>
              </a:rPr>
              <a:t> </a:t>
            </a:r>
            <a:r>
              <a:rPr sz="2800" spc="-10" dirty="0">
                <a:latin typeface="Constantia"/>
                <a:cs typeface="Constantia"/>
              </a:rPr>
              <a:t>Albert </a:t>
            </a:r>
            <a:r>
              <a:rPr sz="2800" spc="-5" dirty="0">
                <a:latin typeface="Constantia"/>
                <a:cs typeface="Constantia"/>
              </a:rPr>
              <a:t> </a:t>
            </a:r>
            <a:r>
              <a:rPr sz="2800" spc="-10" dirty="0">
                <a:latin typeface="Constantia"/>
                <a:cs typeface="Constantia"/>
              </a:rPr>
              <a:t>Einstein</a:t>
            </a:r>
            <a:endParaRPr sz="2800">
              <a:latin typeface="Constantia"/>
              <a:cs typeface="Constantia"/>
            </a:endParaRPr>
          </a:p>
        </p:txBody>
      </p:sp>
      <p:sp>
        <p:nvSpPr>
          <p:cNvPr id="16" name="object 16"/>
          <p:cNvSpPr/>
          <p:nvPr/>
        </p:nvSpPr>
        <p:spPr>
          <a:xfrm>
            <a:off x="4644390" y="1858517"/>
            <a:ext cx="4144010" cy="1927860"/>
          </a:xfrm>
          <a:custGeom>
            <a:avLst/>
            <a:gdLst/>
            <a:ahLst/>
            <a:cxnLst/>
            <a:rect l="l" t="t" r="r" b="b"/>
            <a:pathLst>
              <a:path w="4144009" h="1927860">
                <a:moveTo>
                  <a:pt x="4143756" y="0"/>
                </a:moveTo>
                <a:lnTo>
                  <a:pt x="0" y="0"/>
                </a:lnTo>
                <a:lnTo>
                  <a:pt x="0" y="1927860"/>
                </a:lnTo>
                <a:lnTo>
                  <a:pt x="4143756" y="1927860"/>
                </a:lnTo>
                <a:lnTo>
                  <a:pt x="4143756" y="0"/>
                </a:lnTo>
                <a:close/>
              </a:path>
            </a:pathLst>
          </a:custGeom>
          <a:solidFill>
            <a:srgbClr val="FFFFFF"/>
          </a:solidFill>
        </p:spPr>
        <p:txBody>
          <a:bodyPr wrap="square" lIns="0" tIns="0" rIns="0" bIns="0" rtlCol="0"/>
          <a:lstStyle/>
          <a:p>
            <a:endParaRPr/>
          </a:p>
        </p:txBody>
      </p:sp>
      <p:sp>
        <p:nvSpPr>
          <p:cNvPr id="17" name="object 17"/>
          <p:cNvSpPr txBox="1"/>
          <p:nvPr/>
        </p:nvSpPr>
        <p:spPr>
          <a:xfrm>
            <a:off x="4644390" y="1858517"/>
            <a:ext cx="4144010" cy="1927860"/>
          </a:xfrm>
          <a:prstGeom prst="rect">
            <a:avLst/>
          </a:prstGeom>
          <a:ln w="25400">
            <a:solidFill>
              <a:srgbClr val="7BC961"/>
            </a:solidFill>
          </a:ln>
        </p:spPr>
        <p:txBody>
          <a:bodyPr vert="horz" wrap="square" lIns="0" tIns="86360" rIns="0" bIns="0" rtlCol="0">
            <a:spAutoFit/>
          </a:bodyPr>
          <a:lstStyle/>
          <a:p>
            <a:pPr marL="90805" marR="1870710">
              <a:lnSpc>
                <a:spcPct val="100000"/>
              </a:lnSpc>
              <a:spcBef>
                <a:spcPts val="680"/>
              </a:spcBef>
            </a:pPr>
            <a:r>
              <a:rPr sz="2800" b="1" spc="-20" dirty="0">
                <a:solidFill>
                  <a:srgbClr val="00AF50"/>
                </a:solidFill>
                <a:latin typeface="Constantia"/>
                <a:cs typeface="Constantia"/>
              </a:rPr>
              <a:t>Green</a:t>
            </a:r>
            <a:r>
              <a:rPr sz="2800" b="1" spc="-100" dirty="0">
                <a:solidFill>
                  <a:srgbClr val="00AF50"/>
                </a:solidFill>
                <a:latin typeface="Constantia"/>
                <a:cs typeface="Constantia"/>
              </a:rPr>
              <a:t> </a:t>
            </a:r>
            <a:r>
              <a:rPr sz="2800" b="1" spc="-20" dirty="0">
                <a:solidFill>
                  <a:srgbClr val="00AF50"/>
                </a:solidFill>
                <a:latin typeface="Constantia"/>
                <a:cs typeface="Constantia"/>
              </a:rPr>
              <a:t>House </a:t>
            </a:r>
            <a:r>
              <a:rPr sz="2800" b="1" spc="-655" dirty="0">
                <a:solidFill>
                  <a:srgbClr val="00AF50"/>
                </a:solidFill>
                <a:latin typeface="Constantia"/>
                <a:cs typeface="Constantia"/>
              </a:rPr>
              <a:t> </a:t>
            </a:r>
            <a:r>
              <a:rPr sz="2800" spc="-10" dirty="0">
                <a:latin typeface="Constantia"/>
                <a:cs typeface="Constantia"/>
              </a:rPr>
              <a:t>Mahatma </a:t>
            </a:r>
            <a:r>
              <a:rPr sz="2800" spc="-5" dirty="0">
                <a:latin typeface="Constantia"/>
                <a:cs typeface="Constantia"/>
              </a:rPr>
              <a:t> Gandhi</a:t>
            </a:r>
            <a:endParaRPr sz="2800">
              <a:latin typeface="Constantia"/>
              <a:cs typeface="Constantia"/>
            </a:endParaRPr>
          </a:p>
        </p:txBody>
      </p:sp>
      <p:grpSp>
        <p:nvGrpSpPr>
          <p:cNvPr id="18" name="object 18"/>
          <p:cNvGrpSpPr/>
          <p:nvPr/>
        </p:nvGrpSpPr>
        <p:grpSpPr>
          <a:xfrm>
            <a:off x="2720339" y="1862327"/>
            <a:ext cx="5863590" cy="1700530"/>
            <a:chOff x="2720339" y="1862327"/>
            <a:chExt cx="5863590" cy="1700530"/>
          </a:xfrm>
        </p:grpSpPr>
        <p:pic>
          <p:nvPicPr>
            <p:cNvPr id="19" name="object 19"/>
            <p:cNvPicPr/>
            <p:nvPr/>
          </p:nvPicPr>
          <p:blipFill>
            <a:blip r:embed="rId7" cstate="print"/>
            <a:stretch>
              <a:fillRect/>
            </a:stretch>
          </p:blipFill>
          <p:spPr>
            <a:xfrm>
              <a:off x="2720339" y="1862327"/>
              <a:ext cx="1434846" cy="1692402"/>
            </a:xfrm>
            <a:prstGeom prst="rect">
              <a:avLst/>
            </a:prstGeom>
          </p:spPr>
        </p:pic>
        <p:pic>
          <p:nvPicPr>
            <p:cNvPr id="20" name="object 20"/>
            <p:cNvPicPr/>
            <p:nvPr/>
          </p:nvPicPr>
          <p:blipFill>
            <a:blip r:embed="rId8" cstate="print"/>
            <a:stretch>
              <a:fillRect/>
            </a:stretch>
          </p:blipFill>
          <p:spPr>
            <a:xfrm>
              <a:off x="7149083" y="1862327"/>
              <a:ext cx="1434846" cy="1700022"/>
            </a:xfrm>
            <a:prstGeom prst="rect">
              <a:avLst/>
            </a:prstGeom>
          </p:spPr>
        </p:pic>
      </p:grpSp>
      <p:pic>
        <p:nvPicPr>
          <p:cNvPr id="21" name="object 21"/>
          <p:cNvPicPr/>
          <p:nvPr/>
        </p:nvPicPr>
        <p:blipFill>
          <a:blip r:embed="rId9" cstate="print"/>
          <a:stretch>
            <a:fillRect/>
          </a:stretch>
        </p:blipFill>
        <p:spPr>
          <a:xfrm>
            <a:off x="7149083" y="4006596"/>
            <a:ext cx="1381505" cy="1692402"/>
          </a:xfrm>
          <a:prstGeom prst="rect">
            <a:avLst/>
          </a:prstGeom>
        </p:spPr>
      </p:pic>
      <p:pic>
        <p:nvPicPr>
          <p:cNvPr id="22" name="object 22"/>
          <p:cNvPicPr/>
          <p:nvPr/>
        </p:nvPicPr>
        <p:blipFill>
          <a:blip r:embed="rId10" cstate="print"/>
          <a:stretch>
            <a:fillRect/>
          </a:stretch>
        </p:blipFill>
        <p:spPr>
          <a:xfrm>
            <a:off x="2720339" y="4006596"/>
            <a:ext cx="1434846" cy="1692402"/>
          </a:xfrm>
          <a:prstGeom prst="rect">
            <a:avLst/>
          </a:prstGeom>
        </p:spPr>
      </p:pic>
      <p:grpSp>
        <p:nvGrpSpPr>
          <p:cNvPr id="23" name="object 23"/>
          <p:cNvGrpSpPr/>
          <p:nvPr/>
        </p:nvGrpSpPr>
        <p:grpSpPr>
          <a:xfrm>
            <a:off x="0" y="6050279"/>
            <a:ext cx="9144000" cy="807720"/>
            <a:chOff x="0" y="6050279"/>
            <a:chExt cx="9144000" cy="807720"/>
          </a:xfrm>
        </p:grpSpPr>
        <p:pic>
          <p:nvPicPr>
            <p:cNvPr id="24" name="object 24"/>
            <p:cNvPicPr/>
            <p:nvPr/>
          </p:nvPicPr>
          <p:blipFill>
            <a:blip r:embed="rId11" cstate="print"/>
            <a:stretch>
              <a:fillRect/>
            </a:stretch>
          </p:blipFill>
          <p:spPr>
            <a:xfrm>
              <a:off x="0" y="6050279"/>
              <a:ext cx="9143999" cy="329247"/>
            </a:xfrm>
            <a:prstGeom prst="rect">
              <a:avLst/>
            </a:prstGeom>
          </p:spPr>
        </p:pic>
        <p:sp>
          <p:nvSpPr>
            <p:cNvPr id="25" name="object 25"/>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26" name="object 26"/>
            <p:cNvPicPr/>
            <p:nvPr/>
          </p:nvPicPr>
          <p:blipFill>
            <a:blip r:embed="rId12" cstate="print"/>
            <a:stretch>
              <a:fillRect/>
            </a:stretch>
          </p:blipFill>
          <p:spPr>
            <a:xfrm>
              <a:off x="0" y="6214871"/>
              <a:ext cx="9143999" cy="643126"/>
            </a:xfrm>
            <a:prstGeom prst="rect">
              <a:avLst/>
            </a:prstGeom>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2143760"/>
            <a:chOff x="-828" y="0"/>
            <a:chExt cx="9145905" cy="2143760"/>
          </a:xfrm>
        </p:grpSpPr>
        <p:pic>
          <p:nvPicPr>
            <p:cNvPr id="3" name="object 3"/>
            <p:cNvPicPr/>
            <p:nvPr/>
          </p:nvPicPr>
          <p:blipFill>
            <a:blip r:embed="rId2" cstate="print"/>
            <a:stretch>
              <a:fillRect/>
            </a:stretch>
          </p:blipFill>
          <p:spPr>
            <a:xfrm>
              <a:off x="0" y="1120139"/>
              <a:ext cx="9141714" cy="834389"/>
            </a:xfrm>
            <a:prstGeom prst="rect">
              <a:avLst/>
            </a:prstGeom>
          </p:spPr>
        </p:pic>
        <p:pic>
          <p:nvPicPr>
            <p:cNvPr id="4" name="object 4"/>
            <p:cNvPicPr/>
            <p:nvPr/>
          </p:nvPicPr>
          <p:blipFill>
            <a:blip r:embed="rId3" cstate="print"/>
            <a:stretch>
              <a:fillRect/>
            </a:stretch>
          </p:blipFill>
          <p:spPr>
            <a:xfrm>
              <a:off x="6422136" y="1027175"/>
              <a:ext cx="2721863" cy="1116329"/>
            </a:xfrm>
            <a:prstGeom prst="rect">
              <a:avLst/>
            </a:prstGeom>
          </p:spPr>
        </p:pic>
      </p:grpSp>
      <p:sp>
        <p:nvSpPr>
          <p:cNvPr id="5" name="object 5"/>
          <p:cNvSpPr txBox="1"/>
          <p:nvPr/>
        </p:nvSpPr>
        <p:spPr>
          <a:xfrm>
            <a:off x="721868" y="2232786"/>
            <a:ext cx="7529195" cy="3317875"/>
          </a:xfrm>
          <a:prstGeom prst="rect">
            <a:avLst/>
          </a:prstGeom>
        </p:spPr>
        <p:txBody>
          <a:bodyPr vert="horz" wrap="square" lIns="0" tIns="12700" rIns="0" bIns="0" rtlCol="0">
            <a:spAutoFit/>
          </a:bodyPr>
          <a:lstStyle/>
          <a:p>
            <a:pPr marL="12700" marR="300355" algn="just">
              <a:lnSpc>
                <a:spcPct val="100000"/>
              </a:lnSpc>
              <a:spcBef>
                <a:spcPts val="100"/>
              </a:spcBef>
            </a:pPr>
            <a:r>
              <a:rPr sz="1800" b="1" i="1" dirty="0">
                <a:latin typeface="Constantia"/>
                <a:cs typeface="Constantia"/>
              </a:rPr>
              <a:t>Zee </a:t>
            </a:r>
            <a:r>
              <a:rPr sz="1800" b="1" i="1" spc="-5" dirty="0">
                <a:latin typeface="Constantia"/>
                <a:cs typeface="Constantia"/>
              </a:rPr>
              <a:t>Learn is </a:t>
            </a:r>
            <a:r>
              <a:rPr sz="1800" b="1" i="1" spc="-20" dirty="0">
                <a:latin typeface="Constantia"/>
                <a:cs typeface="Constantia"/>
              </a:rPr>
              <a:t>India’s </a:t>
            </a:r>
            <a:r>
              <a:rPr sz="1800" b="1" i="1" dirty="0">
                <a:latin typeface="Constantia"/>
                <a:cs typeface="Constantia"/>
              </a:rPr>
              <a:t>leading </a:t>
            </a:r>
            <a:r>
              <a:rPr sz="1800" b="1" i="1" spc="-15" dirty="0">
                <a:latin typeface="Constantia"/>
                <a:cs typeface="Constantia"/>
              </a:rPr>
              <a:t>company </a:t>
            </a:r>
            <a:r>
              <a:rPr sz="1800" b="1" i="1" spc="-5" dirty="0">
                <a:latin typeface="Constantia"/>
                <a:cs typeface="Constantia"/>
              </a:rPr>
              <a:t>in education segment </a:t>
            </a:r>
            <a:r>
              <a:rPr sz="1800" b="1" i="1" spc="-10" dirty="0">
                <a:latin typeface="Constantia"/>
                <a:cs typeface="Constantia"/>
              </a:rPr>
              <a:t>with </a:t>
            </a:r>
            <a:r>
              <a:rPr sz="1800" b="1" i="1" spc="-15" dirty="0">
                <a:latin typeface="Constantia"/>
                <a:cs typeface="Constantia"/>
              </a:rPr>
              <a:t>the </a:t>
            </a:r>
            <a:r>
              <a:rPr sz="1800" b="1" i="1" spc="-400" dirty="0">
                <a:latin typeface="Constantia"/>
                <a:cs typeface="Constantia"/>
              </a:rPr>
              <a:t> </a:t>
            </a:r>
            <a:r>
              <a:rPr sz="1800" b="1" i="1" spc="-15" dirty="0">
                <a:latin typeface="Constantia"/>
                <a:cs typeface="Constantia"/>
              </a:rPr>
              <a:t>fastest </a:t>
            </a:r>
            <a:r>
              <a:rPr sz="1800" b="1" i="1" spc="-5" dirty="0">
                <a:latin typeface="Constantia"/>
                <a:cs typeface="Constantia"/>
              </a:rPr>
              <a:t>growing </a:t>
            </a:r>
            <a:r>
              <a:rPr sz="1800" b="1" i="1" spc="-10" dirty="0">
                <a:latin typeface="Constantia"/>
                <a:cs typeface="Constantia"/>
              </a:rPr>
              <a:t>chain </a:t>
            </a:r>
            <a:r>
              <a:rPr sz="1800" b="1" i="1" spc="-5" dirty="0">
                <a:latin typeface="Constantia"/>
                <a:cs typeface="Constantia"/>
              </a:rPr>
              <a:t>of K-12 </a:t>
            </a:r>
            <a:r>
              <a:rPr sz="1800" b="1" i="1" spc="-10" dirty="0">
                <a:latin typeface="Constantia"/>
                <a:cs typeface="Constantia"/>
              </a:rPr>
              <a:t>schools </a:t>
            </a:r>
            <a:r>
              <a:rPr sz="1800" b="1" i="1" dirty="0">
                <a:latin typeface="Constantia"/>
                <a:cs typeface="Constantia"/>
              </a:rPr>
              <a:t>– </a:t>
            </a:r>
            <a:r>
              <a:rPr sz="1800" b="1" i="1" spc="-10" dirty="0">
                <a:latin typeface="Constantia"/>
                <a:cs typeface="Constantia"/>
              </a:rPr>
              <a:t>Mount </a:t>
            </a:r>
            <a:r>
              <a:rPr sz="1800" b="1" i="1" spc="-15" dirty="0">
                <a:latin typeface="Constantia"/>
                <a:cs typeface="Constantia"/>
              </a:rPr>
              <a:t>Litera </a:t>
            </a:r>
            <a:r>
              <a:rPr sz="1800" b="1" i="1" dirty="0">
                <a:latin typeface="Constantia"/>
                <a:cs typeface="Constantia"/>
              </a:rPr>
              <a:t>Zee </a:t>
            </a:r>
            <a:r>
              <a:rPr sz="1800" b="1" i="1" spc="-10" dirty="0">
                <a:latin typeface="Constantia"/>
                <a:cs typeface="Constantia"/>
              </a:rPr>
              <a:t>School </a:t>
            </a:r>
            <a:r>
              <a:rPr sz="1800" b="1" i="1" dirty="0">
                <a:latin typeface="Constantia"/>
                <a:cs typeface="Constantia"/>
              </a:rPr>
              <a:t>and </a:t>
            </a:r>
            <a:r>
              <a:rPr sz="1800" b="1" i="1" spc="-400" dirty="0">
                <a:latin typeface="Constantia"/>
                <a:cs typeface="Constantia"/>
              </a:rPr>
              <a:t> </a:t>
            </a:r>
            <a:r>
              <a:rPr sz="1800" b="1" i="1" spc="-25" dirty="0">
                <a:latin typeface="Constantia"/>
                <a:cs typeface="Constantia"/>
              </a:rPr>
              <a:t>Asia’s</a:t>
            </a:r>
            <a:r>
              <a:rPr sz="1800" b="1" i="1" spc="5" dirty="0">
                <a:latin typeface="Constantia"/>
                <a:cs typeface="Constantia"/>
              </a:rPr>
              <a:t> </a:t>
            </a:r>
            <a:r>
              <a:rPr sz="1800" b="1" i="1" spc="-15" dirty="0">
                <a:latin typeface="Constantia"/>
                <a:cs typeface="Constantia"/>
              </a:rPr>
              <a:t>No</a:t>
            </a:r>
            <a:r>
              <a:rPr sz="1800" b="1" i="1" spc="-5" dirty="0">
                <a:latin typeface="Constantia"/>
                <a:cs typeface="Constantia"/>
              </a:rPr>
              <a:t> </a:t>
            </a:r>
            <a:r>
              <a:rPr sz="1800" b="1" i="1" dirty="0">
                <a:latin typeface="Constantia"/>
                <a:cs typeface="Constantia"/>
              </a:rPr>
              <a:t>1 </a:t>
            </a:r>
            <a:r>
              <a:rPr sz="1800" b="1" i="1" spc="-10" dirty="0">
                <a:latin typeface="Constantia"/>
                <a:cs typeface="Constantia"/>
              </a:rPr>
              <a:t>chain</a:t>
            </a:r>
            <a:r>
              <a:rPr sz="1800" b="1" i="1" spc="-15" dirty="0">
                <a:latin typeface="Constantia"/>
                <a:cs typeface="Constantia"/>
              </a:rPr>
              <a:t> </a:t>
            </a:r>
            <a:r>
              <a:rPr sz="1800" b="1" i="1" spc="-5" dirty="0">
                <a:latin typeface="Constantia"/>
                <a:cs typeface="Constantia"/>
              </a:rPr>
              <a:t>of</a:t>
            </a:r>
            <a:r>
              <a:rPr sz="1800" b="1" i="1" spc="-10" dirty="0">
                <a:latin typeface="Constantia"/>
                <a:cs typeface="Constantia"/>
              </a:rPr>
              <a:t> pre-school</a:t>
            </a:r>
            <a:r>
              <a:rPr sz="1800" b="1" i="1" spc="-5" dirty="0">
                <a:latin typeface="Constantia"/>
                <a:cs typeface="Constantia"/>
              </a:rPr>
              <a:t> </a:t>
            </a:r>
            <a:r>
              <a:rPr sz="1800" b="1" i="1" spc="-10" dirty="0">
                <a:latin typeface="Constantia"/>
                <a:cs typeface="Constantia"/>
              </a:rPr>
              <a:t>network </a:t>
            </a:r>
            <a:r>
              <a:rPr sz="1800" b="1" i="1" dirty="0">
                <a:latin typeface="Constantia"/>
                <a:cs typeface="Constantia"/>
              </a:rPr>
              <a:t>– </a:t>
            </a:r>
            <a:r>
              <a:rPr sz="1800" b="1" i="1" spc="-10" dirty="0">
                <a:latin typeface="Constantia"/>
                <a:cs typeface="Constantia"/>
              </a:rPr>
              <a:t>Kidzee</a:t>
            </a:r>
            <a:r>
              <a:rPr sz="1800" b="1" i="1" dirty="0">
                <a:latin typeface="Constantia"/>
                <a:cs typeface="Constantia"/>
              </a:rPr>
              <a:t> </a:t>
            </a:r>
            <a:r>
              <a:rPr sz="1800" b="1" i="1" spc="-5" dirty="0">
                <a:latin typeface="Constantia"/>
                <a:cs typeface="Constantia"/>
              </a:rPr>
              <a:t>in</a:t>
            </a:r>
            <a:r>
              <a:rPr sz="1800" b="1" i="1" dirty="0">
                <a:latin typeface="Constantia"/>
                <a:cs typeface="Constantia"/>
              </a:rPr>
              <a:t> </a:t>
            </a:r>
            <a:r>
              <a:rPr sz="1800" b="1" i="1" spc="-5" dirty="0">
                <a:latin typeface="Constantia"/>
                <a:cs typeface="Constantia"/>
              </a:rPr>
              <a:t>its</a:t>
            </a:r>
            <a:r>
              <a:rPr sz="1800" b="1" i="1" dirty="0">
                <a:latin typeface="Constantia"/>
                <a:cs typeface="Constantia"/>
              </a:rPr>
              <a:t> </a:t>
            </a:r>
            <a:r>
              <a:rPr sz="1800" b="1" i="1" spc="-10" dirty="0">
                <a:latin typeface="Constantia"/>
                <a:cs typeface="Constantia"/>
              </a:rPr>
              <a:t>portfolio.</a:t>
            </a:r>
            <a:endParaRPr sz="1800" dirty="0">
              <a:latin typeface="Constantia"/>
              <a:cs typeface="Constantia"/>
            </a:endParaRPr>
          </a:p>
          <a:p>
            <a:pPr>
              <a:lnSpc>
                <a:spcPct val="100000"/>
              </a:lnSpc>
              <a:spcBef>
                <a:spcPts val="25"/>
              </a:spcBef>
            </a:pPr>
            <a:endParaRPr sz="1750" dirty="0">
              <a:latin typeface="Constantia"/>
              <a:cs typeface="Constantia"/>
            </a:endParaRPr>
          </a:p>
          <a:p>
            <a:pPr marL="12700" marR="5080">
              <a:lnSpc>
                <a:spcPct val="100000"/>
              </a:lnSpc>
            </a:pPr>
            <a:r>
              <a:rPr sz="1800" b="1" spc="-5" dirty="0">
                <a:latin typeface="Constantia"/>
                <a:cs typeface="Constantia"/>
              </a:rPr>
              <a:t>With</a:t>
            </a:r>
            <a:r>
              <a:rPr sz="1800" b="1" spc="-70" dirty="0">
                <a:latin typeface="Constantia"/>
                <a:cs typeface="Constantia"/>
              </a:rPr>
              <a:t> </a:t>
            </a:r>
            <a:r>
              <a:rPr sz="1800" b="1" dirty="0">
                <a:latin typeface="Constantia"/>
                <a:cs typeface="Constantia"/>
              </a:rPr>
              <a:t>one</a:t>
            </a:r>
            <a:r>
              <a:rPr sz="1800" b="1" spc="-114" dirty="0">
                <a:latin typeface="Constantia"/>
                <a:cs typeface="Constantia"/>
              </a:rPr>
              <a:t> </a:t>
            </a:r>
            <a:r>
              <a:rPr sz="1800" b="1" dirty="0">
                <a:latin typeface="Constantia"/>
                <a:cs typeface="Constantia"/>
              </a:rPr>
              <a:t>of</a:t>
            </a:r>
            <a:r>
              <a:rPr sz="1800" b="1" spc="30" dirty="0">
                <a:latin typeface="Constantia"/>
                <a:cs typeface="Constantia"/>
              </a:rPr>
              <a:t> </a:t>
            </a:r>
            <a:r>
              <a:rPr sz="1800" b="1" spc="-5" dirty="0">
                <a:latin typeface="Constantia"/>
                <a:cs typeface="Constantia"/>
              </a:rPr>
              <a:t>the</a:t>
            </a:r>
            <a:r>
              <a:rPr sz="1800" b="1" spc="-55" dirty="0">
                <a:latin typeface="Constantia"/>
                <a:cs typeface="Constantia"/>
              </a:rPr>
              <a:t> </a:t>
            </a:r>
            <a:r>
              <a:rPr sz="1800" b="1" spc="-5" dirty="0">
                <a:latin typeface="Constantia"/>
                <a:cs typeface="Constantia"/>
              </a:rPr>
              <a:t>most</a:t>
            </a:r>
            <a:r>
              <a:rPr sz="1800" b="1" spc="-80" dirty="0">
                <a:latin typeface="Constantia"/>
                <a:cs typeface="Constantia"/>
              </a:rPr>
              <a:t> </a:t>
            </a:r>
            <a:r>
              <a:rPr sz="1800" b="1" spc="-10" dirty="0">
                <a:latin typeface="Constantia"/>
                <a:cs typeface="Constantia"/>
              </a:rPr>
              <a:t>advanced</a:t>
            </a:r>
            <a:r>
              <a:rPr sz="1800" b="1" spc="-50" dirty="0">
                <a:latin typeface="Constantia"/>
                <a:cs typeface="Constantia"/>
              </a:rPr>
              <a:t> </a:t>
            </a:r>
            <a:r>
              <a:rPr sz="1800" b="1" spc="-5" dirty="0">
                <a:latin typeface="Constantia"/>
                <a:cs typeface="Constantia"/>
              </a:rPr>
              <a:t>teaching</a:t>
            </a:r>
            <a:r>
              <a:rPr sz="1800" b="1" spc="-10" dirty="0">
                <a:latin typeface="Constantia"/>
                <a:cs typeface="Constantia"/>
              </a:rPr>
              <a:t> </a:t>
            </a:r>
            <a:r>
              <a:rPr sz="1800" b="1" spc="-5" dirty="0">
                <a:latin typeface="Constantia"/>
                <a:cs typeface="Constantia"/>
              </a:rPr>
              <a:t>methodology</a:t>
            </a:r>
            <a:r>
              <a:rPr sz="1800" b="1" spc="-40" dirty="0">
                <a:latin typeface="Constantia"/>
                <a:cs typeface="Constantia"/>
              </a:rPr>
              <a:t> </a:t>
            </a:r>
            <a:r>
              <a:rPr sz="1800" b="1" dirty="0">
                <a:latin typeface="Constantia"/>
                <a:cs typeface="Constantia"/>
              </a:rPr>
              <a:t>–</a:t>
            </a:r>
            <a:r>
              <a:rPr sz="1800" b="1" spc="-15" dirty="0">
                <a:latin typeface="Constantia"/>
                <a:cs typeface="Constantia"/>
              </a:rPr>
              <a:t> </a:t>
            </a:r>
            <a:r>
              <a:rPr sz="1800" b="1" spc="-10" dirty="0">
                <a:latin typeface="Constantia"/>
                <a:cs typeface="Constantia"/>
              </a:rPr>
              <a:t>Litera</a:t>
            </a:r>
            <a:r>
              <a:rPr sz="1800" b="1" spc="-50" dirty="0">
                <a:latin typeface="Constantia"/>
                <a:cs typeface="Constantia"/>
              </a:rPr>
              <a:t> </a:t>
            </a:r>
            <a:r>
              <a:rPr sz="1800" b="1" spc="-20" dirty="0">
                <a:latin typeface="Constantia"/>
                <a:cs typeface="Constantia"/>
              </a:rPr>
              <a:t>Octave, </a:t>
            </a:r>
            <a:r>
              <a:rPr sz="1800" b="1" spc="-415" dirty="0">
                <a:latin typeface="Constantia"/>
                <a:cs typeface="Constantia"/>
              </a:rPr>
              <a:t> </a:t>
            </a:r>
            <a:r>
              <a:rPr sz="1800" b="1" spc="-5" dirty="0">
                <a:latin typeface="Constantia"/>
                <a:cs typeface="Constantia"/>
              </a:rPr>
              <a:t>Zee </a:t>
            </a:r>
            <a:r>
              <a:rPr sz="1800" b="1" spc="5" dirty="0">
                <a:latin typeface="Constantia"/>
                <a:cs typeface="Constantia"/>
              </a:rPr>
              <a:t>Learn </a:t>
            </a:r>
            <a:r>
              <a:rPr sz="1800" b="1" dirty="0">
                <a:latin typeface="Constantia"/>
                <a:cs typeface="Constantia"/>
              </a:rPr>
              <a:t>under its </a:t>
            </a:r>
            <a:r>
              <a:rPr sz="1800" b="1" spc="-10" dirty="0">
                <a:latin typeface="Constantia"/>
                <a:cs typeface="Constantia"/>
              </a:rPr>
              <a:t>brand </a:t>
            </a:r>
            <a:r>
              <a:rPr sz="1800" b="1" spc="-5" dirty="0">
                <a:latin typeface="Constantia"/>
                <a:cs typeface="Constantia"/>
              </a:rPr>
              <a:t>name </a:t>
            </a:r>
            <a:r>
              <a:rPr sz="1800" b="1" u="sng" spc="-10" dirty="0">
                <a:solidFill>
                  <a:srgbClr val="E1D600"/>
                </a:solidFill>
                <a:uFill>
                  <a:solidFill>
                    <a:srgbClr val="E1D600"/>
                  </a:solidFill>
                </a:uFill>
                <a:latin typeface="Constantia"/>
                <a:cs typeface="Constantia"/>
                <a:hlinkClick r:id="rId4"/>
              </a:rPr>
              <a:t>Mount Litera </a:t>
            </a:r>
            <a:r>
              <a:rPr sz="1800" b="1" u="sng" spc="-5" dirty="0">
                <a:solidFill>
                  <a:srgbClr val="E1D600"/>
                </a:solidFill>
                <a:uFill>
                  <a:solidFill>
                    <a:srgbClr val="E1D600"/>
                  </a:solidFill>
                </a:uFill>
                <a:latin typeface="Constantia"/>
                <a:cs typeface="Constantia"/>
                <a:hlinkClick r:id="rId4"/>
              </a:rPr>
              <a:t>Zee Schools</a:t>
            </a:r>
            <a:r>
              <a:rPr sz="1800" b="1" spc="-5" dirty="0">
                <a:solidFill>
                  <a:srgbClr val="E1D600"/>
                </a:solidFill>
                <a:latin typeface="Constantia"/>
                <a:cs typeface="Constantia"/>
                <a:hlinkClick r:id="rId4"/>
              </a:rPr>
              <a:t> </a:t>
            </a:r>
            <a:r>
              <a:rPr sz="1800" b="1" spc="-10" dirty="0">
                <a:latin typeface="Constantia"/>
                <a:cs typeface="Constantia"/>
              </a:rPr>
              <a:t>provides </a:t>
            </a:r>
            <a:r>
              <a:rPr sz="1800" b="1" spc="-5" dirty="0">
                <a:latin typeface="Constantia"/>
                <a:cs typeface="Constantia"/>
              </a:rPr>
              <a:t> promising</a:t>
            </a:r>
            <a:r>
              <a:rPr sz="1800" b="1" spc="-40" dirty="0">
                <a:latin typeface="Constantia"/>
                <a:cs typeface="Constantia"/>
              </a:rPr>
              <a:t> </a:t>
            </a:r>
            <a:r>
              <a:rPr sz="1800" b="1" spc="-5" dirty="0">
                <a:latin typeface="Constantia"/>
                <a:cs typeface="Constantia"/>
              </a:rPr>
              <a:t>education</a:t>
            </a:r>
            <a:r>
              <a:rPr sz="1800" b="1" spc="-70" dirty="0">
                <a:latin typeface="Constantia"/>
                <a:cs typeface="Constantia"/>
              </a:rPr>
              <a:t> </a:t>
            </a:r>
            <a:r>
              <a:rPr sz="1800" b="1" spc="-15" dirty="0">
                <a:latin typeface="Constantia"/>
                <a:cs typeface="Constantia"/>
              </a:rPr>
              <a:t>to</a:t>
            </a:r>
            <a:r>
              <a:rPr sz="1800" b="1" spc="-70" dirty="0">
                <a:latin typeface="Constantia"/>
                <a:cs typeface="Constantia"/>
              </a:rPr>
              <a:t> </a:t>
            </a:r>
            <a:r>
              <a:rPr sz="1800" b="1" spc="-5" dirty="0">
                <a:latin typeface="Constantia"/>
                <a:cs typeface="Constantia"/>
              </a:rPr>
              <a:t>the</a:t>
            </a:r>
            <a:r>
              <a:rPr sz="1800" b="1" spc="-55" dirty="0">
                <a:latin typeface="Constantia"/>
                <a:cs typeface="Constantia"/>
              </a:rPr>
              <a:t> </a:t>
            </a:r>
            <a:r>
              <a:rPr sz="1800" b="1" spc="-10" dirty="0">
                <a:latin typeface="Constantia"/>
                <a:cs typeface="Constantia"/>
              </a:rPr>
              <a:t>future</a:t>
            </a:r>
            <a:r>
              <a:rPr sz="1800" b="1" spc="-95" dirty="0">
                <a:latin typeface="Constantia"/>
                <a:cs typeface="Constantia"/>
              </a:rPr>
              <a:t> </a:t>
            </a:r>
            <a:r>
              <a:rPr sz="1800" b="1" spc="-10" dirty="0">
                <a:latin typeface="Constantia"/>
                <a:cs typeface="Constantia"/>
              </a:rPr>
              <a:t>generation</a:t>
            </a:r>
            <a:r>
              <a:rPr sz="1800" b="1" spc="-80" dirty="0">
                <a:latin typeface="Constantia"/>
                <a:cs typeface="Constantia"/>
              </a:rPr>
              <a:t> </a:t>
            </a:r>
            <a:r>
              <a:rPr sz="1800" b="1" spc="-5" dirty="0">
                <a:latin typeface="Constantia"/>
                <a:cs typeface="Constantia"/>
              </a:rPr>
              <a:t>enabling</a:t>
            </a:r>
            <a:endParaRPr sz="1800" dirty="0">
              <a:latin typeface="Constantia"/>
              <a:cs typeface="Constantia"/>
            </a:endParaRPr>
          </a:p>
          <a:p>
            <a:pPr marL="12700" marR="2632075">
              <a:lnSpc>
                <a:spcPct val="100000"/>
              </a:lnSpc>
            </a:pPr>
            <a:r>
              <a:rPr sz="1800" b="1" spc="-10" dirty="0">
                <a:latin typeface="Constantia"/>
                <a:cs typeface="Constantia"/>
              </a:rPr>
              <a:t>t</a:t>
            </a:r>
            <a:r>
              <a:rPr sz="1800" b="1" spc="-5" dirty="0">
                <a:latin typeface="Constantia"/>
                <a:cs typeface="Constantia"/>
              </a:rPr>
              <a:t>h</a:t>
            </a:r>
            <a:r>
              <a:rPr sz="1800" b="1" dirty="0">
                <a:latin typeface="Constantia"/>
                <a:cs typeface="Constantia"/>
              </a:rPr>
              <a:t>em</a:t>
            </a:r>
            <a:r>
              <a:rPr sz="1800" b="1" spc="-55" dirty="0">
                <a:latin typeface="Constantia"/>
                <a:cs typeface="Constantia"/>
              </a:rPr>
              <a:t> </a:t>
            </a:r>
            <a:r>
              <a:rPr sz="1800" b="1" spc="-30" dirty="0">
                <a:latin typeface="Constantia"/>
                <a:cs typeface="Constantia"/>
              </a:rPr>
              <a:t>t</a:t>
            </a:r>
            <a:r>
              <a:rPr sz="1800" b="1" dirty="0">
                <a:latin typeface="Constantia"/>
                <a:cs typeface="Constantia"/>
              </a:rPr>
              <a:t>o</a:t>
            </a:r>
            <a:r>
              <a:rPr sz="1800" b="1" spc="-95" dirty="0">
                <a:latin typeface="Constantia"/>
                <a:cs typeface="Constantia"/>
              </a:rPr>
              <a:t> </a:t>
            </a:r>
            <a:r>
              <a:rPr sz="1800" b="1" dirty="0">
                <a:latin typeface="Constantia"/>
                <a:cs typeface="Constantia"/>
              </a:rPr>
              <a:t>e</a:t>
            </a:r>
            <a:r>
              <a:rPr sz="1800" b="1" spc="-15" dirty="0">
                <a:latin typeface="Constantia"/>
                <a:cs typeface="Constantia"/>
              </a:rPr>
              <a:t>x</a:t>
            </a:r>
            <a:r>
              <a:rPr sz="1800" b="1" spc="-5" dirty="0">
                <a:latin typeface="Constantia"/>
                <a:cs typeface="Constantia"/>
              </a:rPr>
              <a:t>plo</a:t>
            </a:r>
            <a:r>
              <a:rPr sz="1800" b="1" spc="-30" dirty="0">
                <a:latin typeface="Constantia"/>
                <a:cs typeface="Constantia"/>
              </a:rPr>
              <a:t>r</a:t>
            </a:r>
            <a:r>
              <a:rPr sz="1800" b="1" dirty="0">
                <a:latin typeface="Constantia"/>
                <a:cs typeface="Constantia"/>
              </a:rPr>
              <a:t>e</a:t>
            </a:r>
            <a:r>
              <a:rPr sz="1800" b="1" spc="-95" dirty="0">
                <a:latin typeface="Constantia"/>
                <a:cs typeface="Constantia"/>
              </a:rPr>
              <a:t> </a:t>
            </a:r>
            <a:r>
              <a:rPr sz="1800" b="1" spc="-10" dirty="0">
                <a:latin typeface="Constantia"/>
                <a:cs typeface="Constantia"/>
              </a:rPr>
              <a:t>t</a:t>
            </a:r>
            <a:r>
              <a:rPr sz="1800" b="1" spc="-5" dirty="0">
                <a:latin typeface="Constantia"/>
                <a:cs typeface="Constantia"/>
              </a:rPr>
              <a:t>h</a:t>
            </a:r>
            <a:r>
              <a:rPr sz="1800" b="1" dirty="0">
                <a:latin typeface="Constantia"/>
                <a:cs typeface="Constantia"/>
              </a:rPr>
              <a:t>eir</a:t>
            </a:r>
            <a:r>
              <a:rPr sz="1800" b="1" spc="-85" dirty="0">
                <a:latin typeface="Constantia"/>
                <a:cs typeface="Constantia"/>
              </a:rPr>
              <a:t> </a:t>
            </a:r>
            <a:r>
              <a:rPr sz="1800" b="1" spc="-10" dirty="0">
                <a:latin typeface="Constantia"/>
                <a:cs typeface="Constantia"/>
              </a:rPr>
              <a:t>t</a:t>
            </a:r>
            <a:r>
              <a:rPr sz="1800" b="1" spc="-5" dirty="0">
                <a:latin typeface="Constantia"/>
                <a:cs typeface="Constantia"/>
              </a:rPr>
              <a:t>ru</a:t>
            </a:r>
            <a:r>
              <a:rPr sz="1800" b="1" dirty="0">
                <a:latin typeface="Constantia"/>
                <a:cs typeface="Constantia"/>
              </a:rPr>
              <a:t>e</a:t>
            </a:r>
            <a:r>
              <a:rPr sz="1800" b="1" spc="-85" dirty="0">
                <a:latin typeface="Constantia"/>
                <a:cs typeface="Constantia"/>
              </a:rPr>
              <a:t> </a:t>
            </a:r>
            <a:r>
              <a:rPr sz="1800" b="1" dirty="0">
                <a:latin typeface="Constantia"/>
                <a:cs typeface="Constantia"/>
              </a:rPr>
              <a:t>unique</a:t>
            </a:r>
            <a:r>
              <a:rPr sz="1800" b="1" spc="-100" dirty="0">
                <a:latin typeface="Constantia"/>
                <a:cs typeface="Constantia"/>
              </a:rPr>
              <a:t> </a:t>
            </a:r>
            <a:r>
              <a:rPr sz="1800" b="1" spc="-5" dirty="0">
                <a:latin typeface="Constantia"/>
                <a:cs typeface="Constantia"/>
              </a:rPr>
              <a:t>po</a:t>
            </a:r>
            <a:r>
              <a:rPr sz="1800" b="1" spc="-30" dirty="0">
                <a:latin typeface="Constantia"/>
                <a:cs typeface="Constantia"/>
              </a:rPr>
              <a:t>t</a:t>
            </a:r>
            <a:r>
              <a:rPr sz="1800" b="1" dirty="0">
                <a:latin typeface="Constantia"/>
                <a:cs typeface="Constantia"/>
              </a:rPr>
              <a:t>en</a:t>
            </a:r>
            <a:r>
              <a:rPr sz="1800" b="1" spc="-5" dirty="0">
                <a:latin typeface="Constantia"/>
                <a:cs typeface="Constantia"/>
              </a:rPr>
              <a:t>t</a:t>
            </a:r>
            <a:r>
              <a:rPr sz="1800" b="1" dirty="0">
                <a:latin typeface="Constantia"/>
                <a:cs typeface="Constantia"/>
              </a:rPr>
              <a:t>ia</a:t>
            </a:r>
            <a:r>
              <a:rPr sz="1800" b="1" spc="-10" dirty="0">
                <a:latin typeface="Constantia"/>
                <a:cs typeface="Constantia"/>
              </a:rPr>
              <a:t>l</a:t>
            </a:r>
            <a:r>
              <a:rPr sz="1800" b="1" dirty="0">
                <a:latin typeface="Constantia"/>
                <a:cs typeface="Constantia"/>
              </a:rPr>
              <a:t>.  </a:t>
            </a:r>
            <a:r>
              <a:rPr sz="1800" b="1" spc="-25" dirty="0">
                <a:latin typeface="Constantia"/>
                <a:cs typeface="Constantia"/>
              </a:rPr>
              <a:t>Awarded</a:t>
            </a:r>
            <a:r>
              <a:rPr sz="1800" b="1" spc="-60" dirty="0">
                <a:latin typeface="Constantia"/>
                <a:cs typeface="Constantia"/>
              </a:rPr>
              <a:t> </a:t>
            </a:r>
            <a:r>
              <a:rPr sz="1800" b="1" dirty="0">
                <a:latin typeface="Constantia"/>
                <a:cs typeface="Constantia"/>
              </a:rPr>
              <a:t>as</a:t>
            </a:r>
            <a:r>
              <a:rPr sz="1800" b="1" spc="-60" dirty="0">
                <a:latin typeface="Constantia"/>
                <a:cs typeface="Constantia"/>
              </a:rPr>
              <a:t> </a:t>
            </a:r>
            <a:r>
              <a:rPr sz="1800" b="1" spc="-5" dirty="0">
                <a:latin typeface="Constantia"/>
                <a:cs typeface="Constantia"/>
              </a:rPr>
              <a:t>the</a:t>
            </a:r>
            <a:r>
              <a:rPr sz="1800" b="1" spc="-55" dirty="0">
                <a:latin typeface="Constantia"/>
                <a:cs typeface="Constantia"/>
              </a:rPr>
              <a:t> </a:t>
            </a:r>
            <a:r>
              <a:rPr sz="1800" b="1" spc="-5" dirty="0">
                <a:latin typeface="Constantia"/>
                <a:cs typeface="Constantia"/>
              </a:rPr>
              <a:t>‘K-12</a:t>
            </a:r>
            <a:r>
              <a:rPr sz="1800" b="1" spc="-20" dirty="0">
                <a:latin typeface="Constantia"/>
                <a:cs typeface="Constantia"/>
              </a:rPr>
              <a:t> </a:t>
            </a:r>
            <a:r>
              <a:rPr sz="1800" b="1" spc="-5" dirty="0">
                <a:latin typeface="Constantia"/>
                <a:cs typeface="Constantia"/>
              </a:rPr>
              <a:t>School</a:t>
            </a:r>
            <a:r>
              <a:rPr sz="1800" b="1" spc="-15" dirty="0">
                <a:latin typeface="Constantia"/>
                <a:cs typeface="Constantia"/>
              </a:rPr>
              <a:t> </a:t>
            </a:r>
            <a:r>
              <a:rPr sz="1800" b="1" dirty="0">
                <a:latin typeface="Constantia"/>
                <a:cs typeface="Constantia"/>
              </a:rPr>
              <a:t>Chain</a:t>
            </a:r>
            <a:r>
              <a:rPr sz="1800" b="1" spc="-80" dirty="0">
                <a:latin typeface="Constantia"/>
                <a:cs typeface="Constantia"/>
              </a:rPr>
              <a:t> </a:t>
            </a:r>
            <a:r>
              <a:rPr sz="1800" b="1" dirty="0">
                <a:latin typeface="Constantia"/>
                <a:cs typeface="Constantia"/>
              </a:rPr>
              <a:t>of</a:t>
            </a:r>
            <a:r>
              <a:rPr sz="1800" b="1" spc="10" dirty="0">
                <a:latin typeface="Constantia"/>
                <a:cs typeface="Constantia"/>
              </a:rPr>
              <a:t> </a:t>
            </a:r>
            <a:r>
              <a:rPr sz="1800" b="1" spc="-5" dirty="0">
                <a:latin typeface="Constantia"/>
                <a:cs typeface="Constantia"/>
              </a:rPr>
              <a:t>the</a:t>
            </a:r>
            <a:r>
              <a:rPr sz="1800" b="1" spc="-90" dirty="0">
                <a:latin typeface="Constantia"/>
                <a:cs typeface="Constantia"/>
              </a:rPr>
              <a:t> </a:t>
            </a:r>
            <a:r>
              <a:rPr sz="1800" b="1" spc="-25" dirty="0">
                <a:latin typeface="Constantia"/>
                <a:cs typeface="Constantia"/>
              </a:rPr>
              <a:t>Year’ </a:t>
            </a:r>
            <a:r>
              <a:rPr sz="1800" b="1" spc="-420" dirty="0">
                <a:latin typeface="Constantia"/>
                <a:cs typeface="Constantia"/>
              </a:rPr>
              <a:t> </a:t>
            </a:r>
            <a:r>
              <a:rPr sz="1800" b="1" dirty="0">
                <a:latin typeface="Constantia"/>
                <a:cs typeface="Constantia"/>
              </a:rPr>
              <a:t>at Indian </a:t>
            </a:r>
            <a:r>
              <a:rPr sz="1800" b="1" spc="-5" dirty="0">
                <a:latin typeface="Constantia"/>
                <a:cs typeface="Constantia"/>
              </a:rPr>
              <a:t>Educational </a:t>
            </a:r>
            <a:r>
              <a:rPr sz="1800" b="1" spc="-10" dirty="0">
                <a:latin typeface="Constantia"/>
                <a:cs typeface="Constantia"/>
              </a:rPr>
              <a:t>Congress </a:t>
            </a:r>
            <a:r>
              <a:rPr sz="1800" b="1" dirty="0">
                <a:latin typeface="Constantia"/>
                <a:cs typeface="Constantia"/>
              </a:rPr>
              <a:t>in </a:t>
            </a:r>
            <a:r>
              <a:rPr sz="1800" b="1" spc="-10" dirty="0">
                <a:latin typeface="Constantia"/>
                <a:cs typeface="Constantia"/>
              </a:rPr>
              <a:t>2015, </a:t>
            </a:r>
            <a:r>
              <a:rPr sz="1800" b="1" spc="-5" dirty="0">
                <a:latin typeface="Constantia"/>
                <a:cs typeface="Constantia"/>
              </a:rPr>
              <a:t> </a:t>
            </a:r>
            <a:r>
              <a:rPr sz="1800" b="1" spc="-10" dirty="0">
                <a:latin typeface="Constantia"/>
                <a:cs typeface="Constantia"/>
              </a:rPr>
              <a:t>Mount Litera </a:t>
            </a:r>
            <a:r>
              <a:rPr sz="1800" b="1" spc="-5" dirty="0">
                <a:latin typeface="Constantia"/>
                <a:cs typeface="Constantia"/>
              </a:rPr>
              <a:t>Zee school has </a:t>
            </a:r>
            <a:r>
              <a:rPr sz="1800" b="1" spc="-20" dirty="0">
                <a:latin typeface="Constantia"/>
                <a:cs typeface="Constantia"/>
              </a:rPr>
              <a:t>over </a:t>
            </a:r>
            <a:r>
              <a:rPr sz="1800" b="1" spc="-10" dirty="0" smtClean="0">
                <a:latin typeface="Constantia"/>
                <a:cs typeface="Constantia"/>
              </a:rPr>
              <a:t>1</a:t>
            </a:r>
            <a:r>
              <a:rPr lang="en-US" sz="1800" b="1" spc="-10" dirty="0" smtClean="0">
                <a:latin typeface="Constantia"/>
                <a:cs typeface="Constantia"/>
              </a:rPr>
              <a:t>4</a:t>
            </a:r>
            <a:r>
              <a:rPr sz="1800" b="1" spc="-10" dirty="0" smtClean="0">
                <a:latin typeface="Constantia"/>
                <a:cs typeface="Constantia"/>
              </a:rPr>
              <a:t>0 </a:t>
            </a:r>
            <a:r>
              <a:rPr sz="1800" b="1" spc="-5" dirty="0">
                <a:latin typeface="Constantia"/>
                <a:cs typeface="Constantia"/>
              </a:rPr>
              <a:t>schools </a:t>
            </a:r>
            <a:r>
              <a:rPr sz="1800" b="1" dirty="0">
                <a:latin typeface="Constantia"/>
                <a:cs typeface="Constantia"/>
              </a:rPr>
              <a:t> in</a:t>
            </a:r>
            <a:r>
              <a:rPr sz="1800" b="1" spc="-40" dirty="0">
                <a:latin typeface="Constantia"/>
                <a:cs typeface="Constantia"/>
              </a:rPr>
              <a:t> </a:t>
            </a:r>
            <a:r>
              <a:rPr sz="1800" b="1" dirty="0">
                <a:latin typeface="Constantia"/>
                <a:cs typeface="Constantia"/>
              </a:rPr>
              <a:t>80+</a:t>
            </a:r>
            <a:r>
              <a:rPr sz="1800" b="1" spc="-55" dirty="0">
                <a:latin typeface="Constantia"/>
                <a:cs typeface="Constantia"/>
              </a:rPr>
              <a:t> </a:t>
            </a:r>
            <a:r>
              <a:rPr sz="1800" b="1" spc="-5" dirty="0">
                <a:latin typeface="Constantia"/>
                <a:cs typeface="Constantia"/>
              </a:rPr>
              <a:t>cities</a:t>
            </a:r>
            <a:r>
              <a:rPr sz="1800" b="1" spc="-55" dirty="0">
                <a:latin typeface="Constantia"/>
                <a:cs typeface="Constantia"/>
              </a:rPr>
              <a:t> </a:t>
            </a:r>
            <a:r>
              <a:rPr sz="1800" b="1" spc="-10" dirty="0">
                <a:latin typeface="Constantia"/>
                <a:cs typeface="Constantia"/>
              </a:rPr>
              <a:t>nationwide.</a:t>
            </a:r>
            <a:endParaRPr sz="1800" dirty="0">
              <a:latin typeface="Constantia"/>
              <a:cs typeface="Constantia"/>
            </a:endParaRPr>
          </a:p>
        </p:txBody>
      </p:sp>
      <p:grpSp>
        <p:nvGrpSpPr>
          <p:cNvPr id="6" name="object 6"/>
          <p:cNvGrpSpPr/>
          <p:nvPr/>
        </p:nvGrpSpPr>
        <p:grpSpPr>
          <a:xfrm>
            <a:off x="0" y="6050279"/>
            <a:ext cx="9144000" cy="807720"/>
            <a:chOff x="0" y="6050279"/>
            <a:chExt cx="9144000" cy="807720"/>
          </a:xfrm>
        </p:grpSpPr>
        <p:pic>
          <p:nvPicPr>
            <p:cNvPr id="7" name="object 7"/>
            <p:cNvPicPr/>
            <p:nvPr/>
          </p:nvPicPr>
          <p:blipFill>
            <a:blip r:embed="rId5" cstate="print"/>
            <a:stretch>
              <a:fillRect/>
            </a:stretch>
          </p:blipFill>
          <p:spPr>
            <a:xfrm>
              <a:off x="0" y="6050279"/>
              <a:ext cx="9143999" cy="329247"/>
            </a:xfrm>
            <a:prstGeom prst="rect">
              <a:avLst/>
            </a:prstGeom>
          </p:spPr>
        </p:pic>
        <p:sp>
          <p:nvSpPr>
            <p:cNvPr id="8" name="object 8"/>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9" name="object 9"/>
            <p:cNvPicPr/>
            <p:nvPr/>
          </p:nvPicPr>
          <p:blipFill>
            <a:blip r:embed="rId6" cstate="print"/>
            <a:stretch>
              <a:fillRect/>
            </a:stretch>
          </p:blipFill>
          <p:spPr>
            <a:xfrm>
              <a:off x="0" y="6214871"/>
              <a:ext cx="9143999" cy="643126"/>
            </a:xfrm>
            <a:prstGeom prst="rect">
              <a:avLst/>
            </a:prstGeom>
          </p:spPr>
        </p:pic>
      </p:grpSp>
      <p:sp>
        <p:nvSpPr>
          <p:cNvPr id="10" name="object 10"/>
          <p:cNvSpPr txBox="1">
            <a:spLocks noGrp="1"/>
          </p:cNvSpPr>
          <p:nvPr>
            <p:ph type="title"/>
          </p:nvPr>
        </p:nvSpPr>
        <p:spPr>
          <a:xfrm>
            <a:off x="6723380" y="1144269"/>
            <a:ext cx="2118360" cy="635000"/>
          </a:xfrm>
          <a:prstGeom prst="rect">
            <a:avLst/>
          </a:prstGeom>
        </p:spPr>
        <p:txBody>
          <a:bodyPr vert="horz" wrap="square" lIns="0" tIns="12065" rIns="0" bIns="0" rtlCol="0">
            <a:spAutoFit/>
          </a:bodyPr>
          <a:lstStyle/>
          <a:p>
            <a:pPr marL="12700">
              <a:lnSpc>
                <a:spcPct val="100000"/>
              </a:lnSpc>
              <a:spcBef>
                <a:spcPts val="95"/>
              </a:spcBef>
            </a:pPr>
            <a:r>
              <a:rPr b="0" spc="-10" dirty="0">
                <a:solidFill>
                  <a:srgbClr val="000000"/>
                </a:solidFill>
                <a:latin typeface="Constantia"/>
                <a:cs typeface="Constantia"/>
              </a:rPr>
              <a:t>Overview</a:t>
            </a:r>
          </a:p>
        </p:txBody>
      </p:sp>
      <p:grpSp>
        <p:nvGrpSpPr>
          <p:cNvPr id="11" name="object 11"/>
          <p:cNvGrpSpPr/>
          <p:nvPr/>
        </p:nvGrpSpPr>
        <p:grpSpPr>
          <a:xfrm>
            <a:off x="451104" y="0"/>
            <a:ext cx="7978140" cy="1536700"/>
            <a:chOff x="451104" y="0"/>
            <a:chExt cx="7978140" cy="1536700"/>
          </a:xfrm>
        </p:grpSpPr>
        <p:pic>
          <p:nvPicPr>
            <p:cNvPr id="12" name="object 12"/>
            <p:cNvPicPr/>
            <p:nvPr/>
          </p:nvPicPr>
          <p:blipFill>
            <a:blip r:embed="rId7" cstate="print"/>
            <a:stretch>
              <a:fillRect/>
            </a:stretch>
          </p:blipFill>
          <p:spPr>
            <a:xfrm>
              <a:off x="451104" y="22859"/>
              <a:ext cx="1513458" cy="1513458"/>
            </a:xfrm>
            <a:prstGeom prst="rect">
              <a:avLst/>
            </a:prstGeom>
          </p:spPr>
        </p:pic>
        <p:pic>
          <p:nvPicPr>
            <p:cNvPr id="13" name="object 13"/>
            <p:cNvPicPr/>
            <p:nvPr/>
          </p:nvPicPr>
          <p:blipFill>
            <a:blip r:embed="rId8" cstate="print"/>
            <a:stretch>
              <a:fillRect/>
            </a:stretch>
          </p:blipFill>
          <p:spPr>
            <a:xfrm>
              <a:off x="643128" y="214884"/>
              <a:ext cx="1142999" cy="1142999"/>
            </a:xfrm>
            <a:prstGeom prst="rect">
              <a:avLst/>
            </a:prstGeom>
          </p:spPr>
        </p:pic>
        <p:pic>
          <p:nvPicPr>
            <p:cNvPr id="14" name="object 14"/>
            <p:cNvPicPr/>
            <p:nvPr/>
          </p:nvPicPr>
          <p:blipFill>
            <a:blip r:embed="rId9" cstate="print"/>
            <a:stretch>
              <a:fillRect/>
            </a:stretch>
          </p:blipFill>
          <p:spPr>
            <a:xfrm>
              <a:off x="7144511" y="0"/>
              <a:ext cx="1284731" cy="880872"/>
            </a:xfrm>
            <a:prstGeom prst="rect">
              <a:avLst/>
            </a:prstGeom>
          </p:spPr>
        </p:pic>
      </p:grpSp>
      <p:pic>
        <p:nvPicPr>
          <p:cNvPr id="15" name="object 15"/>
          <p:cNvPicPr/>
          <p:nvPr/>
        </p:nvPicPr>
        <p:blipFill>
          <a:blip r:embed="rId10" cstate="print"/>
          <a:stretch>
            <a:fillRect/>
          </a:stretch>
        </p:blipFill>
        <p:spPr>
          <a:xfrm>
            <a:off x="6929628" y="4465320"/>
            <a:ext cx="1856231" cy="139293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2284095"/>
            <a:chOff x="-828" y="0"/>
            <a:chExt cx="9145905" cy="2284095"/>
          </a:xfrm>
        </p:grpSpPr>
        <p:pic>
          <p:nvPicPr>
            <p:cNvPr id="3" name="object 3"/>
            <p:cNvPicPr/>
            <p:nvPr/>
          </p:nvPicPr>
          <p:blipFill>
            <a:blip r:embed="rId2" cstate="print"/>
            <a:stretch>
              <a:fillRect/>
            </a:stretch>
          </p:blipFill>
          <p:spPr>
            <a:xfrm>
              <a:off x="0" y="1048511"/>
              <a:ext cx="9141714" cy="1235202"/>
            </a:xfrm>
            <a:prstGeom prst="rect">
              <a:avLst/>
            </a:prstGeom>
          </p:spPr>
        </p:pic>
        <p:pic>
          <p:nvPicPr>
            <p:cNvPr id="4" name="object 4"/>
            <p:cNvPicPr/>
            <p:nvPr/>
          </p:nvPicPr>
          <p:blipFill>
            <a:blip r:embed="rId3" cstate="print"/>
            <a:stretch>
              <a:fillRect/>
            </a:stretch>
          </p:blipFill>
          <p:spPr>
            <a:xfrm>
              <a:off x="5049011" y="1069847"/>
              <a:ext cx="4094988" cy="1116329"/>
            </a:xfrm>
            <a:prstGeom prst="rect">
              <a:avLst/>
            </a:prstGeom>
          </p:spPr>
        </p:pic>
      </p:grpSp>
      <p:sp>
        <p:nvSpPr>
          <p:cNvPr id="5" name="object 5"/>
          <p:cNvSpPr txBox="1">
            <a:spLocks noGrp="1"/>
          </p:cNvSpPr>
          <p:nvPr>
            <p:ph type="title"/>
          </p:nvPr>
        </p:nvSpPr>
        <p:spPr>
          <a:xfrm>
            <a:off x="5351145" y="1186687"/>
            <a:ext cx="3721100" cy="635000"/>
          </a:xfrm>
          <a:prstGeom prst="rect">
            <a:avLst/>
          </a:prstGeom>
        </p:spPr>
        <p:txBody>
          <a:bodyPr vert="horz" wrap="square" lIns="0" tIns="12065" rIns="0" bIns="0" rtlCol="0">
            <a:spAutoFit/>
          </a:bodyPr>
          <a:lstStyle/>
          <a:p>
            <a:pPr marL="12700">
              <a:lnSpc>
                <a:spcPct val="100000"/>
              </a:lnSpc>
              <a:spcBef>
                <a:spcPts val="95"/>
              </a:spcBef>
            </a:pPr>
            <a:r>
              <a:rPr spc="-20" dirty="0"/>
              <a:t>House</a:t>
            </a:r>
            <a:r>
              <a:rPr spc="-140" dirty="0"/>
              <a:t> </a:t>
            </a:r>
            <a:r>
              <a:rPr spc="-25" dirty="0"/>
              <a:t>Uniform</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8"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7"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8" cstate="print"/>
            <a:stretch>
              <a:fillRect/>
            </a:stretch>
          </p:blipFill>
          <p:spPr>
            <a:xfrm>
              <a:off x="0" y="6214871"/>
              <a:ext cx="9143999" cy="643126"/>
            </a:xfrm>
            <a:prstGeom prst="rect">
              <a:avLst/>
            </a:prstGeom>
          </p:spPr>
        </p:pic>
      </p:grpSp>
      <p:sp>
        <p:nvSpPr>
          <p:cNvPr id="14" name="object 14"/>
          <p:cNvSpPr txBox="1"/>
          <p:nvPr/>
        </p:nvSpPr>
        <p:spPr>
          <a:xfrm>
            <a:off x="221691" y="3157220"/>
            <a:ext cx="5977890" cy="391160"/>
          </a:xfrm>
          <a:prstGeom prst="rect">
            <a:avLst/>
          </a:prstGeom>
        </p:spPr>
        <p:txBody>
          <a:bodyPr vert="horz" wrap="square" lIns="0" tIns="12700" rIns="0" bIns="0" rtlCol="0">
            <a:spAutoFit/>
          </a:bodyPr>
          <a:lstStyle/>
          <a:p>
            <a:pPr marL="255270" indent="-243204">
              <a:lnSpc>
                <a:spcPct val="100000"/>
              </a:lnSpc>
              <a:spcBef>
                <a:spcPts val="100"/>
              </a:spcBef>
              <a:buSzPct val="95833"/>
              <a:buFont typeface="Wingdings"/>
              <a:buChar char=""/>
              <a:tabLst>
                <a:tab pos="255904" algn="l"/>
              </a:tabLst>
            </a:pPr>
            <a:r>
              <a:rPr sz="2400" spc="-15" dirty="0">
                <a:latin typeface="Constantia"/>
                <a:cs typeface="Constantia"/>
              </a:rPr>
              <a:t>House</a:t>
            </a:r>
            <a:r>
              <a:rPr sz="2400" spc="-130" dirty="0">
                <a:latin typeface="Constantia"/>
                <a:cs typeface="Constantia"/>
              </a:rPr>
              <a:t> </a:t>
            </a:r>
            <a:r>
              <a:rPr sz="2400" spc="-10" dirty="0">
                <a:latin typeface="Constantia"/>
                <a:cs typeface="Constantia"/>
              </a:rPr>
              <a:t>colour</a:t>
            </a:r>
            <a:r>
              <a:rPr sz="2400" spc="-114" dirty="0">
                <a:latin typeface="Constantia"/>
                <a:cs typeface="Constantia"/>
              </a:rPr>
              <a:t> </a:t>
            </a:r>
            <a:r>
              <a:rPr sz="2400" dirty="0">
                <a:latin typeface="Constantia"/>
                <a:cs typeface="Constantia"/>
              </a:rPr>
              <a:t>T</a:t>
            </a:r>
            <a:r>
              <a:rPr sz="2400" spc="-60" dirty="0">
                <a:latin typeface="Constantia"/>
                <a:cs typeface="Constantia"/>
              </a:rPr>
              <a:t> </a:t>
            </a:r>
            <a:r>
              <a:rPr sz="2400" dirty="0">
                <a:latin typeface="Constantia"/>
                <a:cs typeface="Constantia"/>
              </a:rPr>
              <a:t>-</a:t>
            </a:r>
            <a:r>
              <a:rPr sz="2400" spc="-10" dirty="0">
                <a:latin typeface="Constantia"/>
                <a:cs typeface="Constantia"/>
              </a:rPr>
              <a:t> </a:t>
            </a:r>
            <a:r>
              <a:rPr sz="2400" dirty="0">
                <a:latin typeface="Constantia"/>
                <a:cs typeface="Constantia"/>
              </a:rPr>
              <a:t>Shirt</a:t>
            </a:r>
            <a:r>
              <a:rPr sz="2400" spc="-135" dirty="0">
                <a:latin typeface="Constantia"/>
                <a:cs typeface="Constantia"/>
              </a:rPr>
              <a:t> </a:t>
            </a:r>
            <a:r>
              <a:rPr sz="2400" dirty="0">
                <a:latin typeface="Constantia"/>
                <a:cs typeface="Constantia"/>
              </a:rPr>
              <a:t>and</a:t>
            </a:r>
            <a:r>
              <a:rPr sz="2400" spc="-15" dirty="0">
                <a:latin typeface="Constantia"/>
                <a:cs typeface="Constantia"/>
              </a:rPr>
              <a:t> </a:t>
            </a:r>
            <a:r>
              <a:rPr sz="2400" spc="-5" dirty="0">
                <a:latin typeface="Constantia"/>
                <a:cs typeface="Constantia"/>
              </a:rPr>
              <a:t>Blue</a:t>
            </a:r>
            <a:r>
              <a:rPr sz="2400" spc="-114" dirty="0">
                <a:latin typeface="Constantia"/>
                <a:cs typeface="Constantia"/>
              </a:rPr>
              <a:t> </a:t>
            </a:r>
            <a:r>
              <a:rPr sz="2400" spc="-35" dirty="0">
                <a:latin typeface="Constantia"/>
                <a:cs typeface="Constantia"/>
              </a:rPr>
              <a:t>Track</a:t>
            </a:r>
            <a:r>
              <a:rPr sz="2400" spc="-25" dirty="0">
                <a:latin typeface="Constantia"/>
                <a:cs typeface="Constantia"/>
              </a:rPr>
              <a:t> </a:t>
            </a:r>
            <a:r>
              <a:rPr sz="2400" spc="-10" dirty="0">
                <a:latin typeface="Constantia"/>
                <a:cs typeface="Constantia"/>
              </a:rPr>
              <a:t>Pants</a:t>
            </a:r>
            <a:endParaRPr sz="2400">
              <a:latin typeface="Constantia"/>
              <a:cs typeface="Constantia"/>
            </a:endParaRPr>
          </a:p>
        </p:txBody>
      </p:sp>
      <p:graphicFrame>
        <p:nvGraphicFramePr>
          <p:cNvPr id="15" name="object 15"/>
          <p:cNvGraphicFramePr>
            <a:graphicFrameLocks noGrp="1"/>
          </p:cNvGraphicFramePr>
          <p:nvPr/>
        </p:nvGraphicFramePr>
        <p:xfrm>
          <a:off x="647649" y="4380641"/>
          <a:ext cx="7073265" cy="573506"/>
        </p:xfrm>
        <a:graphic>
          <a:graphicData uri="http://schemas.openxmlformats.org/drawingml/2006/table">
            <a:tbl>
              <a:tblPr firstRow="1" bandRow="1">
                <a:tableStyleId>{2D5ABB26-0587-4C30-8999-92F81FD0307C}</a:tableStyleId>
              </a:tblPr>
              <a:tblGrid>
                <a:gridCol w="1572895">
                  <a:extLst>
                    <a:ext uri="{9D8B030D-6E8A-4147-A177-3AD203B41FA5}">
                      <a16:colId xmlns:a16="http://schemas.microsoft.com/office/drawing/2014/main" val="20000"/>
                    </a:ext>
                  </a:extLst>
                </a:gridCol>
                <a:gridCol w="2223770">
                  <a:extLst>
                    <a:ext uri="{9D8B030D-6E8A-4147-A177-3AD203B41FA5}">
                      <a16:colId xmlns:a16="http://schemas.microsoft.com/office/drawing/2014/main" val="20001"/>
                    </a:ext>
                  </a:extLst>
                </a:gridCol>
                <a:gridCol w="1759585">
                  <a:extLst>
                    <a:ext uri="{9D8B030D-6E8A-4147-A177-3AD203B41FA5}">
                      <a16:colId xmlns:a16="http://schemas.microsoft.com/office/drawing/2014/main" val="20002"/>
                    </a:ext>
                  </a:extLst>
                </a:gridCol>
                <a:gridCol w="1517015">
                  <a:extLst>
                    <a:ext uri="{9D8B030D-6E8A-4147-A177-3AD203B41FA5}">
                      <a16:colId xmlns:a16="http://schemas.microsoft.com/office/drawing/2014/main" val="20003"/>
                    </a:ext>
                  </a:extLst>
                </a:gridCol>
              </a:tblGrid>
              <a:tr h="286905">
                <a:tc>
                  <a:txBody>
                    <a:bodyPr/>
                    <a:lstStyle/>
                    <a:p>
                      <a:pPr marL="43815">
                        <a:lnSpc>
                          <a:spcPts val="1905"/>
                        </a:lnSpc>
                      </a:pPr>
                      <a:r>
                        <a:rPr sz="2000" spc="-5" dirty="0">
                          <a:latin typeface="Constantia"/>
                          <a:cs typeface="Constantia"/>
                        </a:rPr>
                        <a:t>Leonardo</a:t>
                      </a:r>
                      <a:endParaRPr sz="2000">
                        <a:latin typeface="Constantia"/>
                        <a:cs typeface="Constantia"/>
                      </a:endParaRPr>
                    </a:p>
                  </a:txBody>
                  <a:tcPr marL="0" marR="0" marT="0" marB="0"/>
                </a:tc>
                <a:tc>
                  <a:txBody>
                    <a:bodyPr/>
                    <a:lstStyle/>
                    <a:p>
                      <a:pPr marL="478155">
                        <a:lnSpc>
                          <a:spcPts val="1905"/>
                        </a:lnSpc>
                      </a:pPr>
                      <a:r>
                        <a:rPr sz="2000" spc="-5" dirty="0">
                          <a:latin typeface="Constantia"/>
                          <a:cs typeface="Constantia"/>
                        </a:rPr>
                        <a:t>Christopher</a:t>
                      </a:r>
                      <a:endParaRPr sz="2000">
                        <a:latin typeface="Constantia"/>
                        <a:cs typeface="Constantia"/>
                      </a:endParaRPr>
                    </a:p>
                  </a:txBody>
                  <a:tcPr marL="0" marR="0" marT="0" marB="0"/>
                </a:tc>
                <a:tc>
                  <a:txBody>
                    <a:bodyPr/>
                    <a:lstStyle/>
                    <a:p>
                      <a:pPr marL="485775">
                        <a:lnSpc>
                          <a:spcPts val="1905"/>
                        </a:lnSpc>
                      </a:pPr>
                      <a:r>
                        <a:rPr sz="2000" spc="-5" dirty="0">
                          <a:latin typeface="Constantia"/>
                          <a:cs typeface="Constantia"/>
                        </a:rPr>
                        <a:t>Albert</a:t>
                      </a:r>
                      <a:endParaRPr sz="2000">
                        <a:latin typeface="Constantia"/>
                        <a:cs typeface="Constantia"/>
                      </a:endParaRPr>
                    </a:p>
                  </a:txBody>
                  <a:tcPr marL="0" marR="0" marT="0" marB="0"/>
                </a:tc>
                <a:tc>
                  <a:txBody>
                    <a:bodyPr/>
                    <a:lstStyle/>
                    <a:p>
                      <a:pPr marL="431800">
                        <a:lnSpc>
                          <a:spcPts val="1905"/>
                        </a:lnSpc>
                      </a:pPr>
                      <a:r>
                        <a:rPr sz="2000" spc="-5" dirty="0">
                          <a:latin typeface="Constantia"/>
                          <a:cs typeface="Constantia"/>
                        </a:rPr>
                        <a:t>Mahatma</a:t>
                      </a:r>
                      <a:endParaRPr sz="2000">
                        <a:latin typeface="Constantia"/>
                        <a:cs typeface="Constantia"/>
                      </a:endParaRPr>
                    </a:p>
                  </a:txBody>
                  <a:tcPr marL="0" marR="0" marT="0" marB="0"/>
                </a:tc>
                <a:extLst>
                  <a:ext uri="{0D108BD9-81ED-4DB2-BD59-A6C34878D82A}">
                    <a16:rowId xmlns:a16="http://schemas.microsoft.com/office/drawing/2014/main" val="10000"/>
                  </a:ext>
                </a:extLst>
              </a:tr>
              <a:tr h="286601">
                <a:tc>
                  <a:txBody>
                    <a:bodyPr/>
                    <a:lstStyle/>
                    <a:p>
                      <a:pPr marL="31750">
                        <a:lnSpc>
                          <a:spcPts val="2155"/>
                        </a:lnSpc>
                      </a:pPr>
                      <a:r>
                        <a:rPr sz="2000" spc="-30" dirty="0">
                          <a:latin typeface="Constantia"/>
                          <a:cs typeface="Constantia"/>
                        </a:rPr>
                        <a:t>D</a:t>
                      </a:r>
                      <a:r>
                        <a:rPr sz="2000" dirty="0">
                          <a:latin typeface="Constantia"/>
                          <a:cs typeface="Constantia"/>
                        </a:rPr>
                        <a:t>a</a:t>
                      </a:r>
                      <a:r>
                        <a:rPr sz="2000" spc="-110" dirty="0">
                          <a:latin typeface="Constantia"/>
                          <a:cs typeface="Constantia"/>
                        </a:rPr>
                        <a:t> </a:t>
                      </a:r>
                      <a:r>
                        <a:rPr sz="2000" dirty="0">
                          <a:latin typeface="Constantia"/>
                          <a:cs typeface="Constantia"/>
                        </a:rPr>
                        <a:t>Vi</a:t>
                      </a:r>
                      <a:r>
                        <a:rPr sz="2000" spc="-10" dirty="0">
                          <a:latin typeface="Constantia"/>
                          <a:cs typeface="Constantia"/>
                        </a:rPr>
                        <a:t>n</a:t>
                      </a:r>
                      <a:r>
                        <a:rPr sz="2000" spc="-5" dirty="0">
                          <a:latin typeface="Constantia"/>
                          <a:cs typeface="Constantia"/>
                        </a:rPr>
                        <a:t>ci</a:t>
                      </a:r>
                      <a:endParaRPr sz="2000">
                        <a:latin typeface="Constantia"/>
                        <a:cs typeface="Constantia"/>
                      </a:endParaRPr>
                    </a:p>
                  </a:txBody>
                  <a:tcPr marL="0" marR="0" marT="0" marB="0"/>
                </a:tc>
                <a:tc>
                  <a:txBody>
                    <a:bodyPr/>
                    <a:lstStyle/>
                    <a:p>
                      <a:pPr marL="478155">
                        <a:lnSpc>
                          <a:spcPts val="2155"/>
                        </a:lnSpc>
                      </a:pPr>
                      <a:r>
                        <a:rPr sz="2000" spc="-5" dirty="0">
                          <a:latin typeface="Constantia"/>
                          <a:cs typeface="Constantia"/>
                        </a:rPr>
                        <a:t>Columbus</a:t>
                      </a:r>
                      <a:endParaRPr sz="2000">
                        <a:latin typeface="Constantia"/>
                        <a:cs typeface="Constantia"/>
                      </a:endParaRPr>
                    </a:p>
                  </a:txBody>
                  <a:tcPr marL="0" marR="0" marT="0" marB="0"/>
                </a:tc>
                <a:tc>
                  <a:txBody>
                    <a:bodyPr/>
                    <a:lstStyle/>
                    <a:p>
                      <a:pPr marL="426720">
                        <a:lnSpc>
                          <a:spcPts val="2155"/>
                        </a:lnSpc>
                      </a:pPr>
                      <a:r>
                        <a:rPr sz="2000" spc="-5" dirty="0">
                          <a:latin typeface="Constantia"/>
                          <a:cs typeface="Constantia"/>
                        </a:rPr>
                        <a:t>Einstein</a:t>
                      </a:r>
                      <a:endParaRPr sz="2000">
                        <a:latin typeface="Constantia"/>
                        <a:cs typeface="Constantia"/>
                      </a:endParaRPr>
                    </a:p>
                  </a:txBody>
                  <a:tcPr marL="0" marR="0" marT="0" marB="0"/>
                </a:tc>
                <a:tc>
                  <a:txBody>
                    <a:bodyPr/>
                    <a:lstStyle/>
                    <a:p>
                      <a:pPr marL="495934">
                        <a:lnSpc>
                          <a:spcPts val="2155"/>
                        </a:lnSpc>
                      </a:pPr>
                      <a:r>
                        <a:rPr sz="2000" dirty="0">
                          <a:latin typeface="Constantia"/>
                          <a:cs typeface="Constantia"/>
                        </a:rPr>
                        <a:t>Gandhi</a:t>
                      </a:r>
                      <a:endParaRPr sz="2000">
                        <a:latin typeface="Constantia"/>
                        <a:cs typeface="Constantia"/>
                      </a:endParaRPr>
                    </a:p>
                  </a:txBody>
                  <a:tcPr marL="0" marR="0" marT="0" marB="0"/>
                </a:tc>
                <a:extLst>
                  <a:ext uri="{0D108BD9-81ED-4DB2-BD59-A6C34878D82A}">
                    <a16:rowId xmlns:a16="http://schemas.microsoft.com/office/drawing/2014/main" val="10001"/>
                  </a:ext>
                </a:extLst>
              </a:tr>
            </a:tbl>
          </a:graphicData>
        </a:graphic>
      </p:graphicFrame>
      <p:sp>
        <p:nvSpPr>
          <p:cNvPr id="16" name="object 16"/>
          <p:cNvSpPr txBox="1"/>
          <p:nvPr/>
        </p:nvSpPr>
        <p:spPr>
          <a:xfrm>
            <a:off x="221691" y="5291124"/>
            <a:ext cx="4098925" cy="391160"/>
          </a:xfrm>
          <a:prstGeom prst="rect">
            <a:avLst/>
          </a:prstGeom>
        </p:spPr>
        <p:txBody>
          <a:bodyPr vert="horz" wrap="square" lIns="0" tIns="12700" rIns="0" bIns="0" rtlCol="0">
            <a:spAutoFit/>
          </a:bodyPr>
          <a:lstStyle/>
          <a:p>
            <a:pPr marL="255270" indent="-243204">
              <a:lnSpc>
                <a:spcPct val="100000"/>
              </a:lnSpc>
              <a:spcBef>
                <a:spcPts val="100"/>
              </a:spcBef>
              <a:buSzPct val="95833"/>
              <a:buFont typeface="Wingdings"/>
              <a:buChar char=""/>
              <a:tabLst>
                <a:tab pos="255904" algn="l"/>
              </a:tabLst>
            </a:pPr>
            <a:r>
              <a:rPr sz="2400" spc="-5" dirty="0">
                <a:latin typeface="Constantia"/>
                <a:cs typeface="Constantia"/>
              </a:rPr>
              <a:t>Black</a:t>
            </a:r>
            <a:r>
              <a:rPr sz="2400" spc="-70" dirty="0">
                <a:latin typeface="Constantia"/>
                <a:cs typeface="Constantia"/>
              </a:rPr>
              <a:t> </a:t>
            </a:r>
            <a:r>
              <a:rPr sz="2400" spc="-5" dirty="0">
                <a:latin typeface="Constantia"/>
                <a:cs typeface="Constantia"/>
              </a:rPr>
              <a:t>shoes,</a:t>
            </a:r>
            <a:r>
              <a:rPr sz="2400" spc="-15" dirty="0">
                <a:latin typeface="Constantia"/>
                <a:cs typeface="Constantia"/>
              </a:rPr>
              <a:t> </a:t>
            </a:r>
            <a:r>
              <a:rPr sz="2400" spc="-10" dirty="0">
                <a:latin typeface="Constantia"/>
                <a:cs typeface="Constantia"/>
              </a:rPr>
              <a:t>Navy</a:t>
            </a:r>
            <a:r>
              <a:rPr sz="2400" spc="-80" dirty="0">
                <a:latin typeface="Constantia"/>
                <a:cs typeface="Constantia"/>
              </a:rPr>
              <a:t> </a:t>
            </a:r>
            <a:r>
              <a:rPr sz="2400" spc="-5" dirty="0">
                <a:latin typeface="Constantia"/>
                <a:cs typeface="Constantia"/>
              </a:rPr>
              <a:t>blue</a:t>
            </a:r>
            <a:r>
              <a:rPr sz="2400" spc="-125" dirty="0">
                <a:latin typeface="Constantia"/>
                <a:cs typeface="Constantia"/>
              </a:rPr>
              <a:t> </a:t>
            </a:r>
            <a:r>
              <a:rPr sz="2400" spc="-10" dirty="0">
                <a:latin typeface="Constantia"/>
                <a:cs typeface="Constantia"/>
              </a:rPr>
              <a:t>socks.</a:t>
            </a:r>
            <a:endParaRPr sz="2400">
              <a:latin typeface="Constantia"/>
              <a:cs typeface="Constantia"/>
            </a:endParaRPr>
          </a:p>
        </p:txBody>
      </p:sp>
      <p:sp>
        <p:nvSpPr>
          <p:cNvPr id="17" name="object 17"/>
          <p:cNvSpPr txBox="1"/>
          <p:nvPr/>
        </p:nvSpPr>
        <p:spPr>
          <a:xfrm>
            <a:off x="824890" y="2218766"/>
            <a:ext cx="5034508" cy="566822"/>
          </a:xfrm>
          <a:prstGeom prst="rect">
            <a:avLst/>
          </a:prstGeom>
        </p:spPr>
        <p:txBody>
          <a:bodyPr vert="horz" wrap="square" lIns="0" tIns="12700" rIns="0" bIns="0" rtlCol="0">
            <a:spAutoFit/>
          </a:bodyPr>
          <a:lstStyle/>
          <a:p>
            <a:pPr marL="12700">
              <a:lnSpc>
                <a:spcPct val="100000"/>
              </a:lnSpc>
              <a:spcBef>
                <a:spcPts val="100"/>
              </a:spcBef>
            </a:pPr>
            <a:r>
              <a:rPr sz="3600" b="1" spc="-25" dirty="0">
                <a:latin typeface="Constantia"/>
                <a:cs typeface="Constantia"/>
              </a:rPr>
              <a:t>Boys</a:t>
            </a:r>
            <a:r>
              <a:rPr sz="3600" b="1" spc="-90" dirty="0">
                <a:latin typeface="Constantia"/>
                <a:cs typeface="Constantia"/>
              </a:rPr>
              <a:t> </a:t>
            </a:r>
            <a:r>
              <a:rPr sz="3600" b="1" dirty="0">
                <a:latin typeface="Constantia"/>
                <a:cs typeface="Constantia"/>
              </a:rPr>
              <a:t>&amp;</a:t>
            </a:r>
            <a:r>
              <a:rPr sz="3600" b="1" spc="-25" dirty="0">
                <a:latin typeface="Constantia"/>
                <a:cs typeface="Constantia"/>
              </a:rPr>
              <a:t> </a:t>
            </a:r>
            <a:r>
              <a:rPr sz="3600" b="1" spc="-15" dirty="0">
                <a:latin typeface="Constantia"/>
                <a:cs typeface="Constantia"/>
              </a:rPr>
              <a:t>Girls</a:t>
            </a:r>
            <a:r>
              <a:rPr sz="3600" b="1" spc="-90" dirty="0">
                <a:latin typeface="Constantia"/>
                <a:cs typeface="Constantia"/>
              </a:rPr>
              <a:t> </a:t>
            </a:r>
            <a:r>
              <a:rPr sz="3600" dirty="0">
                <a:latin typeface="Constantia"/>
                <a:cs typeface="Constantia"/>
              </a:rPr>
              <a:t>(I</a:t>
            </a:r>
            <a:r>
              <a:rPr sz="3600" spc="-55" dirty="0">
                <a:latin typeface="Constantia"/>
                <a:cs typeface="Constantia"/>
              </a:rPr>
              <a:t> </a:t>
            </a:r>
            <a:r>
              <a:rPr sz="3600" spc="-25" dirty="0">
                <a:latin typeface="Constantia"/>
                <a:cs typeface="Constantia"/>
              </a:rPr>
              <a:t>to</a:t>
            </a:r>
            <a:r>
              <a:rPr sz="3600" spc="-100" dirty="0">
                <a:latin typeface="Constantia"/>
                <a:cs typeface="Constantia"/>
              </a:rPr>
              <a:t> </a:t>
            </a:r>
            <a:r>
              <a:rPr sz="3600" dirty="0" smtClean="0">
                <a:latin typeface="Constantia"/>
                <a:cs typeface="Constantia"/>
              </a:rPr>
              <a:t>X</a:t>
            </a:r>
            <a:r>
              <a:rPr lang="en-US" sz="3600" dirty="0" smtClean="0">
                <a:latin typeface="Constantia"/>
                <a:cs typeface="Constantia"/>
              </a:rPr>
              <a:t>II</a:t>
            </a:r>
            <a:r>
              <a:rPr sz="3600" dirty="0" smtClean="0">
                <a:latin typeface="Constantia"/>
                <a:cs typeface="Constantia"/>
              </a:rPr>
              <a:t>)</a:t>
            </a:r>
            <a:endParaRPr sz="3600" dirty="0">
              <a:latin typeface="Constantia"/>
              <a:cs typeface="Constantia"/>
            </a:endParaRPr>
          </a:p>
        </p:txBody>
      </p:sp>
      <p:grpSp>
        <p:nvGrpSpPr>
          <p:cNvPr id="18" name="object 18"/>
          <p:cNvGrpSpPr/>
          <p:nvPr/>
        </p:nvGrpSpPr>
        <p:grpSpPr>
          <a:xfrm>
            <a:off x="702818" y="3631946"/>
            <a:ext cx="1025525" cy="668655"/>
            <a:chOff x="702818" y="3631946"/>
            <a:chExt cx="1025525" cy="668655"/>
          </a:xfrm>
        </p:grpSpPr>
        <p:sp>
          <p:nvSpPr>
            <p:cNvPr id="19" name="object 19"/>
            <p:cNvSpPr/>
            <p:nvPr/>
          </p:nvSpPr>
          <p:spPr>
            <a:xfrm>
              <a:off x="715518" y="3644646"/>
              <a:ext cx="1000125" cy="643255"/>
            </a:xfrm>
            <a:custGeom>
              <a:avLst/>
              <a:gdLst/>
              <a:ahLst/>
              <a:cxnLst/>
              <a:rect l="l" t="t" r="r" b="b"/>
              <a:pathLst>
                <a:path w="1000125" h="643254">
                  <a:moveTo>
                    <a:pt x="999744" y="0"/>
                  </a:moveTo>
                  <a:lnTo>
                    <a:pt x="0" y="0"/>
                  </a:lnTo>
                  <a:lnTo>
                    <a:pt x="0" y="643127"/>
                  </a:lnTo>
                  <a:lnTo>
                    <a:pt x="999744" y="643127"/>
                  </a:lnTo>
                  <a:lnTo>
                    <a:pt x="999744" y="0"/>
                  </a:lnTo>
                  <a:close/>
                </a:path>
              </a:pathLst>
            </a:custGeom>
            <a:solidFill>
              <a:srgbClr val="FF0000"/>
            </a:solidFill>
          </p:spPr>
          <p:txBody>
            <a:bodyPr wrap="square" lIns="0" tIns="0" rIns="0" bIns="0" rtlCol="0"/>
            <a:lstStyle/>
            <a:p>
              <a:endParaRPr/>
            </a:p>
          </p:txBody>
        </p:sp>
        <p:sp>
          <p:nvSpPr>
            <p:cNvPr id="20" name="object 20"/>
            <p:cNvSpPr/>
            <p:nvPr/>
          </p:nvSpPr>
          <p:spPr>
            <a:xfrm>
              <a:off x="715518" y="3644646"/>
              <a:ext cx="1000125" cy="643255"/>
            </a:xfrm>
            <a:custGeom>
              <a:avLst/>
              <a:gdLst/>
              <a:ahLst/>
              <a:cxnLst/>
              <a:rect l="l" t="t" r="r" b="b"/>
              <a:pathLst>
                <a:path w="1000125" h="643254">
                  <a:moveTo>
                    <a:pt x="0" y="643127"/>
                  </a:moveTo>
                  <a:lnTo>
                    <a:pt x="999744" y="643127"/>
                  </a:lnTo>
                  <a:lnTo>
                    <a:pt x="999744" y="0"/>
                  </a:lnTo>
                  <a:lnTo>
                    <a:pt x="0" y="0"/>
                  </a:lnTo>
                  <a:lnTo>
                    <a:pt x="0" y="643127"/>
                  </a:lnTo>
                  <a:close/>
                </a:path>
              </a:pathLst>
            </a:custGeom>
            <a:ln w="25400">
              <a:solidFill>
                <a:srgbClr val="085091"/>
              </a:solidFill>
            </a:ln>
          </p:spPr>
          <p:txBody>
            <a:bodyPr wrap="square" lIns="0" tIns="0" rIns="0" bIns="0" rtlCol="0"/>
            <a:lstStyle/>
            <a:p>
              <a:endParaRPr/>
            </a:p>
          </p:txBody>
        </p:sp>
      </p:grpSp>
      <p:grpSp>
        <p:nvGrpSpPr>
          <p:cNvPr id="21" name="object 21"/>
          <p:cNvGrpSpPr/>
          <p:nvPr/>
        </p:nvGrpSpPr>
        <p:grpSpPr>
          <a:xfrm>
            <a:off x="2773933" y="3631946"/>
            <a:ext cx="1025525" cy="668655"/>
            <a:chOff x="2773933" y="3631946"/>
            <a:chExt cx="1025525" cy="668655"/>
          </a:xfrm>
        </p:grpSpPr>
        <p:sp>
          <p:nvSpPr>
            <p:cNvPr id="22" name="object 22"/>
            <p:cNvSpPr/>
            <p:nvPr/>
          </p:nvSpPr>
          <p:spPr>
            <a:xfrm>
              <a:off x="2786633" y="3644646"/>
              <a:ext cx="1000125" cy="643255"/>
            </a:xfrm>
            <a:custGeom>
              <a:avLst/>
              <a:gdLst/>
              <a:ahLst/>
              <a:cxnLst/>
              <a:rect l="l" t="t" r="r" b="b"/>
              <a:pathLst>
                <a:path w="1000125" h="643254">
                  <a:moveTo>
                    <a:pt x="999744" y="0"/>
                  </a:moveTo>
                  <a:lnTo>
                    <a:pt x="0" y="0"/>
                  </a:lnTo>
                  <a:lnTo>
                    <a:pt x="0" y="643127"/>
                  </a:lnTo>
                  <a:lnTo>
                    <a:pt x="999744" y="643127"/>
                  </a:lnTo>
                  <a:lnTo>
                    <a:pt x="999744" y="0"/>
                  </a:lnTo>
                  <a:close/>
                </a:path>
              </a:pathLst>
            </a:custGeom>
            <a:solidFill>
              <a:srgbClr val="006FC0"/>
            </a:solidFill>
          </p:spPr>
          <p:txBody>
            <a:bodyPr wrap="square" lIns="0" tIns="0" rIns="0" bIns="0" rtlCol="0"/>
            <a:lstStyle/>
            <a:p>
              <a:endParaRPr/>
            </a:p>
          </p:txBody>
        </p:sp>
        <p:sp>
          <p:nvSpPr>
            <p:cNvPr id="23" name="object 23"/>
            <p:cNvSpPr/>
            <p:nvPr/>
          </p:nvSpPr>
          <p:spPr>
            <a:xfrm>
              <a:off x="2786633" y="3644646"/>
              <a:ext cx="1000125" cy="643255"/>
            </a:xfrm>
            <a:custGeom>
              <a:avLst/>
              <a:gdLst/>
              <a:ahLst/>
              <a:cxnLst/>
              <a:rect l="l" t="t" r="r" b="b"/>
              <a:pathLst>
                <a:path w="1000125" h="643254">
                  <a:moveTo>
                    <a:pt x="0" y="643127"/>
                  </a:moveTo>
                  <a:lnTo>
                    <a:pt x="999744" y="643127"/>
                  </a:lnTo>
                  <a:lnTo>
                    <a:pt x="999744" y="0"/>
                  </a:lnTo>
                  <a:lnTo>
                    <a:pt x="0" y="0"/>
                  </a:lnTo>
                  <a:lnTo>
                    <a:pt x="0" y="643127"/>
                  </a:lnTo>
                  <a:close/>
                </a:path>
              </a:pathLst>
            </a:custGeom>
            <a:ln w="25400">
              <a:solidFill>
                <a:srgbClr val="085091"/>
              </a:solidFill>
            </a:ln>
          </p:spPr>
          <p:txBody>
            <a:bodyPr wrap="square" lIns="0" tIns="0" rIns="0" bIns="0" rtlCol="0"/>
            <a:lstStyle/>
            <a:p>
              <a:endParaRPr/>
            </a:p>
          </p:txBody>
        </p:sp>
      </p:grpSp>
      <p:grpSp>
        <p:nvGrpSpPr>
          <p:cNvPr id="24" name="object 24"/>
          <p:cNvGrpSpPr/>
          <p:nvPr/>
        </p:nvGrpSpPr>
        <p:grpSpPr>
          <a:xfrm>
            <a:off x="6631178" y="3631946"/>
            <a:ext cx="1026794" cy="668655"/>
            <a:chOff x="6631178" y="3631946"/>
            <a:chExt cx="1026794" cy="668655"/>
          </a:xfrm>
        </p:grpSpPr>
        <p:sp>
          <p:nvSpPr>
            <p:cNvPr id="25" name="object 25"/>
            <p:cNvSpPr/>
            <p:nvPr/>
          </p:nvSpPr>
          <p:spPr>
            <a:xfrm>
              <a:off x="6643878" y="3644646"/>
              <a:ext cx="1001394" cy="643255"/>
            </a:xfrm>
            <a:custGeom>
              <a:avLst/>
              <a:gdLst/>
              <a:ahLst/>
              <a:cxnLst/>
              <a:rect l="l" t="t" r="r" b="b"/>
              <a:pathLst>
                <a:path w="1001395" h="643254">
                  <a:moveTo>
                    <a:pt x="1001268" y="0"/>
                  </a:moveTo>
                  <a:lnTo>
                    <a:pt x="0" y="0"/>
                  </a:lnTo>
                  <a:lnTo>
                    <a:pt x="0" y="643127"/>
                  </a:lnTo>
                  <a:lnTo>
                    <a:pt x="1001268" y="643127"/>
                  </a:lnTo>
                  <a:lnTo>
                    <a:pt x="1001268" y="0"/>
                  </a:lnTo>
                  <a:close/>
                </a:path>
              </a:pathLst>
            </a:custGeom>
            <a:solidFill>
              <a:srgbClr val="00AF50"/>
            </a:solidFill>
          </p:spPr>
          <p:txBody>
            <a:bodyPr wrap="square" lIns="0" tIns="0" rIns="0" bIns="0" rtlCol="0"/>
            <a:lstStyle/>
            <a:p>
              <a:endParaRPr/>
            </a:p>
          </p:txBody>
        </p:sp>
        <p:sp>
          <p:nvSpPr>
            <p:cNvPr id="26" name="object 26"/>
            <p:cNvSpPr/>
            <p:nvPr/>
          </p:nvSpPr>
          <p:spPr>
            <a:xfrm>
              <a:off x="6643878" y="3644646"/>
              <a:ext cx="1001394" cy="643255"/>
            </a:xfrm>
            <a:custGeom>
              <a:avLst/>
              <a:gdLst/>
              <a:ahLst/>
              <a:cxnLst/>
              <a:rect l="l" t="t" r="r" b="b"/>
              <a:pathLst>
                <a:path w="1001395" h="643254">
                  <a:moveTo>
                    <a:pt x="0" y="643127"/>
                  </a:moveTo>
                  <a:lnTo>
                    <a:pt x="1001268" y="643127"/>
                  </a:lnTo>
                  <a:lnTo>
                    <a:pt x="1001268" y="0"/>
                  </a:lnTo>
                  <a:lnTo>
                    <a:pt x="0" y="0"/>
                  </a:lnTo>
                  <a:lnTo>
                    <a:pt x="0" y="643127"/>
                  </a:lnTo>
                  <a:close/>
                </a:path>
              </a:pathLst>
            </a:custGeom>
            <a:ln w="25400">
              <a:solidFill>
                <a:srgbClr val="085091"/>
              </a:solidFill>
            </a:ln>
          </p:spPr>
          <p:txBody>
            <a:bodyPr wrap="square" lIns="0" tIns="0" rIns="0" bIns="0" rtlCol="0"/>
            <a:lstStyle/>
            <a:p>
              <a:endParaRPr/>
            </a:p>
          </p:txBody>
        </p:sp>
      </p:grpSp>
      <p:grpSp>
        <p:nvGrpSpPr>
          <p:cNvPr id="27" name="object 27"/>
          <p:cNvGrpSpPr/>
          <p:nvPr/>
        </p:nvGrpSpPr>
        <p:grpSpPr>
          <a:xfrm>
            <a:off x="4846573" y="3631946"/>
            <a:ext cx="1025525" cy="668655"/>
            <a:chOff x="4846573" y="3631946"/>
            <a:chExt cx="1025525" cy="668655"/>
          </a:xfrm>
        </p:grpSpPr>
        <p:sp>
          <p:nvSpPr>
            <p:cNvPr id="28" name="object 28"/>
            <p:cNvSpPr/>
            <p:nvPr/>
          </p:nvSpPr>
          <p:spPr>
            <a:xfrm>
              <a:off x="4859273" y="3644646"/>
              <a:ext cx="1000125" cy="643255"/>
            </a:xfrm>
            <a:custGeom>
              <a:avLst/>
              <a:gdLst/>
              <a:ahLst/>
              <a:cxnLst/>
              <a:rect l="l" t="t" r="r" b="b"/>
              <a:pathLst>
                <a:path w="1000125" h="643254">
                  <a:moveTo>
                    <a:pt x="999744" y="0"/>
                  </a:moveTo>
                  <a:lnTo>
                    <a:pt x="0" y="0"/>
                  </a:lnTo>
                  <a:lnTo>
                    <a:pt x="0" y="643127"/>
                  </a:lnTo>
                  <a:lnTo>
                    <a:pt x="999744" y="643127"/>
                  </a:lnTo>
                  <a:lnTo>
                    <a:pt x="999744" y="0"/>
                  </a:lnTo>
                  <a:close/>
                </a:path>
              </a:pathLst>
            </a:custGeom>
            <a:solidFill>
              <a:srgbClr val="FFFF00"/>
            </a:solidFill>
          </p:spPr>
          <p:txBody>
            <a:bodyPr wrap="square" lIns="0" tIns="0" rIns="0" bIns="0" rtlCol="0"/>
            <a:lstStyle/>
            <a:p>
              <a:endParaRPr/>
            </a:p>
          </p:txBody>
        </p:sp>
        <p:sp>
          <p:nvSpPr>
            <p:cNvPr id="29" name="object 29"/>
            <p:cNvSpPr/>
            <p:nvPr/>
          </p:nvSpPr>
          <p:spPr>
            <a:xfrm>
              <a:off x="4859273" y="3644646"/>
              <a:ext cx="1000125" cy="643255"/>
            </a:xfrm>
            <a:custGeom>
              <a:avLst/>
              <a:gdLst/>
              <a:ahLst/>
              <a:cxnLst/>
              <a:rect l="l" t="t" r="r" b="b"/>
              <a:pathLst>
                <a:path w="1000125" h="643254">
                  <a:moveTo>
                    <a:pt x="0" y="643127"/>
                  </a:moveTo>
                  <a:lnTo>
                    <a:pt x="999744" y="643127"/>
                  </a:lnTo>
                  <a:lnTo>
                    <a:pt x="999744" y="0"/>
                  </a:lnTo>
                  <a:lnTo>
                    <a:pt x="0" y="0"/>
                  </a:lnTo>
                  <a:lnTo>
                    <a:pt x="0" y="643127"/>
                  </a:lnTo>
                  <a:close/>
                </a:path>
              </a:pathLst>
            </a:custGeom>
            <a:ln w="25400">
              <a:solidFill>
                <a:srgbClr val="085091"/>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2284095"/>
            <a:chOff x="-828" y="0"/>
            <a:chExt cx="9145905" cy="2284095"/>
          </a:xfrm>
        </p:grpSpPr>
        <p:pic>
          <p:nvPicPr>
            <p:cNvPr id="3" name="object 3"/>
            <p:cNvPicPr/>
            <p:nvPr/>
          </p:nvPicPr>
          <p:blipFill>
            <a:blip r:embed="rId2" cstate="print"/>
            <a:stretch>
              <a:fillRect/>
            </a:stretch>
          </p:blipFill>
          <p:spPr>
            <a:xfrm>
              <a:off x="0" y="1048511"/>
              <a:ext cx="9141714" cy="1235202"/>
            </a:xfrm>
            <a:prstGeom prst="rect">
              <a:avLst/>
            </a:prstGeom>
          </p:spPr>
        </p:pic>
        <p:pic>
          <p:nvPicPr>
            <p:cNvPr id="4" name="object 4"/>
            <p:cNvPicPr/>
            <p:nvPr/>
          </p:nvPicPr>
          <p:blipFill>
            <a:blip r:embed="rId3" cstate="print"/>
            <a:stretch>
              <a:fillRect/>
            </a:stretch>
          </p:blipFill>
          <p:spPr>
            <a:xfrm>
              <a:off x="5465063" y="1069847"/>
              <a:ext cx="3678936" cy="1116329"/>
            </a:xfrm>
            <a:prstGeom prst="rect">
              <a:avLst/>
            </a:prstGeom>
          </p:spPr>
        </p:pic>
      </p:grpSp>
      <p:sp>
        <p:nvSpPr>
          <p:cNvPr id="5" name="object 5"/>
          <p:cNvSpPr txBox="1">
            <a:spLocks noGrp="1"/>
          </p:cNvSpPr>
          <p:nvPr>
            <p:ph type="title"/>
          </p:nvPr>
        </p:nvSpPr>
        <p:spPr>
          <a:xfrm>
            <a:off x="5781165" y="1262732"/>
            <a:ext cx="3296920" cy="635000"/>
          </a:xfrm>
          <a:prstGeom prst="rect">
            <a:avLst/>
          </a:prstGeom>
        </p:spPr>
        <p:txBody>
          <a:bodyPr vert="horz" wrap="square" lIns="0" tIns="12065" rIns="0" bIns="0" rtlCol="0">
            <a:spAutoFit/>
          </a:bodyPr>
          <a:lstStyle/>
          <a:p>
            <a:pPr marL="12700">
              <a:lnSpc>
                <a:spcPct val="100000"/>
              </a:lnSpc>
              <a:spcBef>
                <a:spcPts val="95"/>
              </a:spcBef>
            </a:pPr>
            <a:r>
              <a:rPr b="0" spc="-5" dirty="0">
                <a:latin typeface="Constantia"/>
                <a:cs typeface="Constantia"/>
              </a:rPr>
              <a:t>When</a:t>
            </a:r>
            <a:r>
              <a:rPr b="0" spc="-155" dirty="0">
                <a:latin typeface="Constantia"/>
                <a:cs typeface="Constantia"/>
              </a:rPr>
              <a:t> </a:t>
            </a:r>
            <a:r>
              <a:rPr b="0" spc="-355" dirty="0">
                <a:latin typeface="Constantia"/>
                <a:cs typeface="Constantia"/>
              </a:rPr>
              <a:t>T</a:t>
            </a:r>
            <a:r>
              <a:rPr b="0" spc="-5" dirty="0">
                <a:latin typeface="Constantia"/>
                <a:cs typeface="Constantia"/>
              </a:rPr>
              <a:t>o</a:t>
            </a:r>
            <a:r>
              <a:rPr b="0" spc="-155" dirty="0">
                <a:latin typeface="Constantia"/>
                <a:cs typeface="Constantia"/>
              </a:rPr>
              <a:t> </a:t>
            </a:r>
            <a:r>
              <a:rPr b="0" spc="-290" dirty="0">
                <a:latin typeface="Constantia"/>
                <a:cs typeface="Constantia"/>
              </a:rPr>
              <a:t>W</a:t>
            </a:r>
            <a:r>
              <a:rPr b="0" spc="-5" dirty="0">
                <a:latin typeface="Constantia"/>
                <a:cs typeface="Constantia"/>
              </a:rPr>
              <a:t>ear</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8"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7"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8" cstate="print"/>
            <a:stretch>
              <a:fillRect/>
            </a:stretch>
          </p:blipFill>
          <p:spPr>
            <a:xfrm>
              <a:off x="0" y="6214871"/>
              <a:ext cx="9143999" cy="643126"/>
            </a:xfrm>
            <a:prstGeom prst="rect">
              <a:avLst/>
            </a:prstGeom>
          </p:spPr>
        </p:pic>
      </p:grpSp>
      <p:sp>
        <p:nvSpPr>
          <p:cNvPr id="14" name="object 14"/>
          <p:cNvSpPr txBox="1"/>
          <p:nvPr/>
        </p:nvSpPr>
        <p:spPr>
          <a:xfrm>
            <a:off x="1079398" y="2165984"/>
            <a:ext cx="7199630" cy="3362459"/>
          </a:xfrm>
          <a:prstGeom prst="rect">
            <a:avLst/>
          </a:prstGeom>
        </p:spPr>
        <p:txBody>
          <a:bodyPr vert="horz" wrap="square" lIns="0" tIns="12700" rIns="0" bIns="0" rtlCol="0">
            <a:spAutoFit/>
          </a:bodyPr>
          <a:lstStyle/>
          <a:p>
            <a:pPr marR="204470" algn="ctr">
              <a:lnSpc>
                <a:spcPct val="100000"/>
              </a:lnSpc>
              <a:spcBef>
                <a:spcPts val="100"/>
              </a:spcBef>
              <a:tabLst>
                <a:tab pos="3027045" algn="l"/>
              </a:tabLst>
            </a:pPr>
            <a:r>
              <a:rPr sz="1800" b="1" u="sng" spc="110" dirty="0">
                <a:uFill>
                  <a:solidFill>
                    <a:srgbClr val="000000"/>
                  </a:solidFill>
                </a:uFill>
                <a:latin typeface="Cambria"/>
                <a:cs typeface="Cambria"/>
              </a:rPr>
              <a:t>Monday</a:t>
            </a:r>
            <a:r>
              <a:rPr sz="1800" b="1" u="sng" spc="215" dirty="0">
                <a:uFill>
                  <a:solidFill>
                    <a:srgbClr val="000000"/>
                  </a:solidFill>
                </a:uFill>
                <a:latin typeface="Cambria"/>
                <a:cs typeface="Cambria"/>
              </a:rPr>
              <a:t> </a:t>
            </a:r>
            <a:r>
              <a:rPr sz="1800" b="1" u="sng" spc="95" dirty="0">
                <a:uFill>
                  <a:solidFill>
                    <a:srgbClr val="000000"/>
                  </a:solidFill>
                </a:uFill>
                <a:latin typeface="Cambria"/>
                <a:cs typeface="Cambria"/>
              </a:rPr>
              <a:t>and</a:t>
            </a:r>
            <a:r>
              <a:rPr sz="1800" b="1" u="sng" spc="229" dirty="0">
                <a:uFill>
                  <a:solidFill>
                    <a:srgbClr val="000000"/>
                  </a:solidFill>
                </a:uFill>
                <a:latin typeface="Cambria"/>
                <a:cs typeface="Cambria"/>
              </a:rPr>
              <a:t> </a:t>
            </a:r>
            <a:r>
              <a:rPr sz="1800" b="1" u="sng" spc="95" dirty="0">
                <a:uFill>
                  <a:solidFill>
                    <a:srgbClr val="000000"/>
                  </a:solidFill>
                </a:uFill>
                <a:latin typeface="Cambria"/>
                <a:cs typeface="Cambria"/>
              </a:rPr>
              <a:t>Thursday</a:t>
            </a:r>
            <a:r>
              <a:rPr sz="1800" b="1" u="sng" spc="220" dirty="0">
                <a:uFill>
                  <a:solidFill>
                    <a:srgbClr val="000000"/>
                  </a:solidFill>
                </a:uFill>
                <a:latin typeface="Cambria"/>
                <a:cs typeface="Cambria"/>
              </a:rPr>
              <a:t> </a:t>
            </a:r>
            <a:r>
              <a:rPr sz="1800" b="1" u="sng" spc="75" dirty="0">
                <a:uFill>
                  <a:solidFill>
                    <a:srgbClr val="000000"/>
                  </a:solidFill>
                </a:uFill>
                <a:latin typeface="Cambria"/>
                <a:cs typeface="Cambria"/>
              </a:rPr>
              <a:t>:-	</a:t>
            </a:r>
            <a:r>
              <a:rPr sz="1800" b="1" u="sng" spc="90" dirty="0">
                <a:uFill>
                  <a:solidFill>
                    <a:srgbClr val="000000"/>
                  </a:solidFill>
                </a:uFill>
                <a:latin typeface="Cambria"/>
                <a:cs typeface="Cambria"/>
              </a:rPr>
              <a:t>Regular</a:t>
            </a:r>
            <a:r>
              <a:rPr sz="1800" b="1" u="sng" spc="200" dirty="0">
                <a:uFill>
                  <a:solidFill>
                    <a:srgbClr val="000000"/>
                  </a:solidFill>
                </a:uFill>
                <a:latin typeface="Cambria"/>
                <a:cs typeface="Cambria"/>
              </a:rPr>
              <a:t> </a:t>
            </a:r>
            <a:r>
              <a:rPr sz="1800" b="1" u="sng" spc="100" dirty="0">
                <a:uFill>
                  <a:solidFill>
                    <a:srgbClr val="000000"/>
                  </a:solidFill>
                </a:uFill>
                <a:latin typeface="Cambria"/>
                <a:cs typeface="Cambria"/>
              </a:rPr>
              <a:t>Uniform</a:t>
            </a:r>
            <a:endParaRPr sz="1800" u="sng" dirty="0">
              <a:latin typeface="Cambria"/>
              <a:cs typeface="Cambria"/>
            </a:endParaRPr>
          </a:p>
          <a:p>
            <a:pPr>
              <a:lnSpc>
                <a:spcPct val="100000"/>
              </a:lnSpc>
              <a:spcBef>
                <a:spcPts val="45"/>
              </a:spcBef>
            </a:pPr>
            <a:endParaRPr sz="1850" dirty="0">
              <a:latin typeface="Cambria"/>
              <a:cs typeface="Cambria"/>
            </a:endParaRPr>
          </a:p>
          <a:p>
            <a:pPr marL="1630680" marR="875030" indent="-814069">
              <a:lnSpc>
                <a:spcPts val="2150"/>
              </a:lnSpc>
            </a:pPr>
            <a:r>
              <a:rPr sz="1800" spc="125" dirty="0">
                <a:latin typeface="Cambria"/>
                <a:cs typeface="Cambria"/>
              </a:rPr>
              <a:t>Boys</a:t>
            </a:r>
            <a:r>
              <a:rPr sz="1800" spc="185" dirty="0">
                <a:latin typeface="Cambria"/>
                <a:cs typeface="Cambria"/>
              </a:rPr>
              <a:t> </a:t>
            </a:r>
            <a:r>
              <a:rPr sz="1800" spc="235" dirty="0" smtClean="0">
                <a:latin typeface="Trebuchet MS"/>
                <a:cs typeface="Trebuchet MS"/>
              </a:rPr>
              <a:t>–</a:t>
            </a:r>
            <a:r>
              <a:rPr sz="1800" spc="-20" dirty="0" smtClean="0">
                <a:latin typeface="Constantia"/>
                <a:cs typeface="Constantia"/>
              </a:rPr>
              <a:t>Olive</a:t>
            </a:r>
            <a:r>
              <a:rPr sz="1800" spc="-40" dirty="0" smtClean="0">
                <a:latin typeface="Constantia"/>
                <a:cs typeface="Constantia"/>
              </a:rPr>
              <a:t> </a:t>
            </a:r>
            <a:r>
              <a:rPr sz="1800" spc="-5" dirty="0">
                <a:latin typeface="Constantia"/>
                <a:cs typeface="Constantia"/>
              </a:rPr>
              <a:t>Green</a:t>
            </a:r>
            <a:r>
              <a:rPr sz="1800" spc="-40" dirty="0">
                <a:latin typeface="Constantia"/>
                <a:cs typeface="Constantia"/>
              </a:rPr>
              <a:t> </a:t>
            </a:r>
            <a:r>
              <a:rPr sz="1800" spc="-5" dirty="0">
                <a:latin typeface="Constantia"/>
                <a:cs typeface="Constantia"/>
              </a:rPr>
              <a:t>Shirt</a:t>
            </a:r>
            <a:r>
              <a:rPr sz="1800" spc="-105" dirty="0">
                <a:latin typeface="Constantia"/>
                <a:cs typeface="Constantia"/>
              </a:rPr>
              <a:t> </a:t>
            </a:r>
            <a:r>
              <a:rPr sz="1800" dirty="0">
                <a:latin typeface="Constantia"/>
                <a:cs typeface="Constantia"/>
              </a:rPr>
              <a:t>and</a:t>
            </a:r>
            <a:r>
              <a:rPr sz="1800" spc="5" dirty="0">
                <a:latin typeface="Constantia"/>
                <a:cs typeface="Constantia"/>
              </a:rPr>
              <a:t> </a:t>
            </a:r>
            <a:r>
              <a:rPr sz="1800" spc="-10" dirty="0">
                <a:latin typeface="Constantia"/>
                <a:cs typeface="Constantia"/>
              </a:rPr>
              <a:t>Navy</a:t>
            </a:r>
            <a:r>
              <a:rPr sz="1800" spc="-45" dirty="0">
                <a:latin typeface="Constantia"/>
                <a:cs typeface="Constantia"/>
              </a:rPr>
              <a:t> </a:t>
            </a:r>
            <a:r>
              <a:rPr sz="1800" spc="-5" dirty="0">
                <a:latin typeface="Constantia"/>
                <a:cs typeface="Constantia"/>
              </a:rPr>
              <a:t>Blue</a:t>
            </a:r>
            <a:r>
              <a:rPr sz="1800" spc="-50" dirty="0">
                <a:latin typeface="Constantia"/>
                <a:cs typeface="Constantia"/>
              </a:rPr>
              <a:t> </a:t>
            </a:r>
            <a:r>
              <a:rPr sz="1800" spc="-5" dirty="0">
                <a:latin typeface="Constantia"/>
                <a:cs typeface="Constantia"/>
              </a:rPr>
              <a:t>Pants</a:t>
            </a:r>
            <a:r>
              <a:rPr sz="1800" spc="-45" dirty="0">
                <a:latin typeface="Constantia"/>
                <a:cs typeface="Constantia"/>
              </a:rPr>
              <a:t> </a:t>
            </a:r>
            <a:r>
              <a:rPr sz="1800" dirty="0" smtClean="0">
                <a:latin typeface="Constantia"/>
                <a:cs typeface="Constantia"/>
              </a:rPr>
              <a:t>(</a:t>
            </a:r>
            <a:r>
              <a:rPr lang="en-US" sz="1800" dirty="0" smtClean="0">
                <a:latin typeface="Constantia"/>
                <a:cs typeface="Constantia"/>
              </a:rPr>
              <a:t>I</a:t>
            </a:r>
            <a:r>
              <a:rPr sz="1800" spc="-60" dirty="0" smtClean="0">
                <a:latin typeface="Constantia"/>
                <a:cs typeface="Constantia"/>
              </a:rPr>
              <a:t> </a:t>
            </a:r>
            <a:r>
              <a:rPr sz="1800" spc="-15" dirty="0">
                <a:latin typeface="Constantia"/>
                <a:cs typeface="Constantia"/>
              </a:rPr>
              <a:t>to</a:t>
            </a:r>
            <a:r>
              <a:rPr sz="1800" spc="-50" dirty="0">
                <a:latin typeface="Constantia"/>
                <a:cs typeface="Constantia"/>
              </a:rPr>
              <a:t> </a:t>
            </a:r>
            <a:r>
              <a:rPr sz="1800" dirty="0" smtClean="0">
                <a:latin typeface="Constantia"/>
                <a:cs typeface="Constantia"/>
              </a:rPr>
              <a:t>X</a:t>
            </a:r>
            <a:r>
              <a:rPr sz="1800" dirty="0">
                <a:latin typeface="Constantia"/>
                <a:cs typeface="Constantia"/>
              </a:rPr>
              <a:t>)</a:t>
            </a:r>
          </a:p>
          <a:p>
            <a:pPr marL="1918970">
              <a:lnSpc>
                <a:spcPts val="2105"/>
              </a:lnSpc>
            </a:pPr>
            <a:r>
              <a:rPr sz="1800" dirty="0">
                <a:latin typeface="Constantia"/>
                <a:cs typeface="Constantia"/>
              </a:rPr>
              <a:t>Black</a:t>
            </a:r>
            <a:r>
              <a:rPr sz="1800" spc="-80" dirty="0">
                <a:latin typeface="Constantia"/>
                <a:cs typeface="Constantia"/>
              </a:rPr>
              <a:t> </a:t>
            </a:r>
            <a:r>
              <a:rPr sz="1800" spc="-5" dirty="0">
                <a:latin typeface="Constantia"/>
                <a:cs typeface="Constantia"/>
              </a:rPr>
              <a:t>shoes,</a:t>
            </a:r>
            <a:r>
              <a:rPr sz="1800" spc="-30" dirty="0">
                <a:latin typeface="Constantia"/>
                <a:cs typeface="Constantia"/>
              </a:rPr>
              <a:t> </a:t>
            </a:r>
            <a:r>
              <a:rPr sz="1800" spc="-10" dirty="0">
                <a:latin typeface="Constantia"/>
                <a:cs typeface="Constantia"/>
              </a:rPr>
              <a:t>Navy</a:t>
            </a:r>
            <a:r>
              <a:rPr sz="1800" spc="-30" dirty="0">
                <a:latin typeface="Constantia"/>
                <a:cs typeface="Constantia"/>
              </a:rPr>
              <a:t> </a:t>
            </a:r>
            <a:r>
              <a:rPr sz="1800" spc="-5" dirty="0">
                <a:latin typeface="Constantia"/>
                <a:cs typeface="Constantia"/>
              </a:rPr>
              <a:t>blue</a:t>
            </a:r>
            <a:r>
              <a:rPr sz="1800" spc="-95" dirty="0">
                <a:latin typeface="Constantia"/>
                <a:cs typeface="Constantia"/>
              </a:rPr>
              <a:t> </a:t>
            </a:r>
            <a:r>
              <a:rPr sz="1800" spc="-5" dirty="0">
                <a:latin typeface="Constantia"/>
                <a:cs typeface="Constantia"/>
              </a:rPr>
              <a:t>socks,</a:t>
            </a:r>
            <a:r>
              <a:rPr sz="1800" spc="-55" dirty="0">
                <a:latin typeface="Constantia"/>
                <a:cs typeface="Constantia"/>
              </a:rPr>
              <a:t> </a:t>
            </a:r>
            <a:r>
              <a:rPr sz="1800" spc="-5" dirty="0">
                <a:latin typeface="Constantia"/>
                <a:cs typeface="Constantia"/>
              </a:rPr>
              <a:t>Tie</a:t>
            </a:r>
            <a:r>
              <a:rPr sz="1800" spc="-100" dirty="0">
                <a:latin typeface="Constantia"/>
                <a:cs typeface="Constantia"/>
              </a:rPr>
              <a:t> </a:t>
            </a:r>
            <a:r>
              <a:rPr sz="1800" dirty="0">
                <a:latin typeface="Constantia"/>
                <a:cs typeface="Constantia"/>
              </a:rPr>
              <a:t>and</a:t>
            </a:r>
            <a:r>
              <a:rPr sz="1800" spc="-5" dirty="0">
                <a:latin typeface="Constantia"/>
                <a:cs typeface="Constantia"/>
              </a:rPr>
              <a:t> </a:t>
            </a:r>
            <a:r>
              <a:rPr sz="1800" dirty="0">
                <a:latin typeface="Constantia"/>
                <a:cs typeface="Constantia"/>
              </a:rPr>
              <a:t>Belt</a:t>
            </a:r>
          </a:p>
          <a:p>
            <a:pPr marL="1888489" marR="1197610" indent="-598170">
              <a:lnSpc>
                <a:spcPts val="2150"/>
              </a:lnSpc>
              <a:spcBef>
                <a:spcPts val="80"/>
              </a:spcBef>
            </a:pPr>
            <a:r>
              <a:rPr sz="1800" spc="125" dirty="0">
                <a:latin typeface="Cambria"/>
                <a:cs typeface="Cambria"/>
              </a:rPr>
              <a:t>Girls </a:t>
            </a:r>
            <a:r>
              <a:rPr sz="1800" spc="120" dirty="0">
                <a:latin typeface="Cambria"/>
                <a:cs typeface="Cambria"/>
              </a:rPr>
              <a:t>- </a:t>
            </a:r>
            <a:r>
              <a:rPr sz="1800" spc="-20" dirty="0">
                <a:latin typeface="Constantia"/>
                <a:cs typeface="Constantia"/>
              </a:rPr>
              <a:t>Olive </a:t>
            </a:r>
            <a:r>
              <a:rPr sz="1800" spc="-5" dirty="0">
                <a:latin typeface="Constantia"/>
                <a:cs typeface="Constantia"/>
              </a:rPr>
              <a:t>Green Shirt </a:t>
            </a:r>
            <a:r>
              <a:rPr sz="1800" dirty="0">
                <a:latin typeface="Constantia"/>
                <a:cs typeface="Constantia"/>
              </a:rPr>
              <a:t>and </a:t>
            </a:r>
            <a:r>
              <a:rPr sz="1800" spc="-10" dirty="0">
                <a:latin typeface="Constantia"/>
                <a:cs typeface="Constantia"/>
              </a:rPr>
              <a:t>Navy </a:t>
            </a:r>
            <a:r>
              <a:rPr sz="1800" spc="-5" dirty="0">
                <a:latin typeface="Constantia"/>
                <a:cs typeface="Constantia"/>
              </a:rPr>
              <a:t>Blue </a:t>
            </a:r>
            <a:r>
              <a:rPr sz="1800" spc="-40" dirty="0">
                <a:latin typeface="Constantia"/>
                <a:cs typeface="Constantia"/>
              </a:rPr>
              <a:t>Tunic </a:t>
            </a:r>
            <a:r>
              <a:rPr sz="1800" spc="-35" dirty="0">
                <a:latin typeface="Constantia"/>
                <a:cs typeface="Constantia"/>
              </a:rPr>
              <a:t> </a:t>
            </a:r>
            <a:r>
              <a:rPr sz="1800" dirty="0">
                <a:latin typeface="Constantia"/>
                <a:cs typeface="Constantia"/>
              </a:rPr>
              <a:t>Black</a:t>
            </a:r>
            <a:r>
              <a:rPr sz="1800" spc="-75" dirty="0">
                <a:latin typeface="Constantia"/>
                <a:cs typeface="Constantia"/>
              </a:rPr>
              <a:t> </a:t>
            </a:r>
            <a:r>
              <a:rPr sz="1800" spc="-5" dirty="0">
                <a:latin typeface="Constantia"/>
                <a:cs typeface="Constantia"/>
              </a:rPr>
              <a:t>shoes,</a:t>
            </a:r>
            <a:r>
              <a:rPr sz="1800" spc="-30" dirty="0">
                <a:latin typeface="Constantia"/>
                <a:cs typeface="Constantia"/>
              </a:rPr>
              <a:t> </a:t>
            </a:r>
            <a:r>
              <a:rPr sz="1800" spc="-10" dirty="0">
                <a:latin typeface="Constantia"/>
                <a:cs typeface="Constantia"/>
              </a:rPr>
              <a:t>Navy</a:t>
            </a:r>
            <a:r>
              <a:rPr sz="1800" spc="-45" dirty="0">
                <a:latin typeface="Constantia"/>
                <a:cs typeface="Constantia"/>
              </a:rPr>
              <a:t> </a:t>
            </a:r>
            <a:r>
              <a:rPr sz="1800" spc="-5" dirty="0">
                <a:latin typeface="Constantia"/>
                <a:cs typeface="Constantia"/>
              </a:rPr>
              <a:t>blue</a:t>
            </a:r>
            <a:r>
              <a:rPr sz="1800" spc="-95" dirty="0">
                <a:latin typeface="Constantia"/>
                <a:cs typeface="Constantia"/>
              </a:rPr>
              <a:t> </a:t>
            </a:r>
            <a:r>
              <a:rPr sz="1800" spc="-5" dirty="0">
                <a:latin typeface="Constantia"/>
                <a:cs typeface="Constantia"/>
              </a:rPr>
              <a:t>socks,</a:t>
            </a:r>
            <a:r>
              <a:rPr sz="1800" spc="-55" dirty="0">
                <a:latin typeface="Constantia"/>
                <a:cs typeface="Constantia"/>
              </a:rPr>
              <a:t> </a:t>
            </a:r>
            <a:r>
              <a:rPr sz="1800" spc="-5" dirty="0">
                <a:latin typeface="Constantia"/>
                <a:cs typeface="Constantia"/>
              </a:rPr>
              <a:t>Tie</a:t>
            </a:r>
            <a:r>
              <a:rPr sz="1800" spc="-90" dirty="0">
                <a:latin typeface="Constantia"/>
                <a:cs typeface="Constantia"/>
              </a:rPr>
              <a:t> </a:t>
            </a:r>
            <a:r>
              <a:rPr sz="1800" dirty="0">
                <a:latin typeface="Constantia"/>
                <a:cs typeface="Constantia"/>
              </a:rPr>
              <a:t>and</a:t>
            </a:r>
            <a:r>
              <a:rPr sz="1800" spc="-5" dirty="0">
                <a:latin typeface="Constantia"/>
                <a:cs typeface="Constantia"/>
              </a:rPr>
              <a:t> </a:t>
            </a:r>
            <a:r>
              <a:rPr sz="1800" dirty="0">
                <a:latin typeface="Constantia"/>
                <a:cs typeface="Constantia"/>
              </a:rPr>
              <a:t>Belt</a:t>
            </a:r>
          </a:p>
          <a:p>
            <a:pPr>
              <a:lnSpc>
                <a:spcPct val="100000"/>
              </a:lnSpc>
              <a:spcBef>
                <a:spcPts val="50"/>
              </a:spcBef>
            </a:pPr>
            <a:endParaRPr sz="1700" dirty="0">
              <a:latin typeface="Constantia"/>
              <a:cs typeface="Constantia"/>
            </a:endParaRPr>
          </a:p>
          <a:p>
            <a:pPr marL="6985" algn="ctr">
              <a:lnSpc>
                <a:spcPct val="100000"/>
              </a:lnSpc>
            </a:pPr>
            <a:r>
              <a:rPr sz="1800" b="1" u="sng" spc="110" dirty="0">
                <a:uFill>
                  <a:solidFill>
                    <a:srgbClr val="000000"/>
                  </a:solidFill>
                </a:uFill>
                <a:latin typeface="Cambria"/>
                <a:cs typeface="Cambria"/>
              </a:rPr>
              <a:t>Tuesday,</a:t>
            </a:r>
            <a:r>
              <a:rPr sz="1800" b="1" u="sng" spc="225" dirty="0">
                <a:uFill>
                  <a:solidFill>
                    <a:srgbClr val="000000"/>
                  </a:solidFill>
                </a:uFill>
                <a:latin typeface="Cambria"/>
                <a:cs typeface="Cambria"/>
              </a:rPr>
              <a:t> </a:t>
            </a:r>
            <a:r>
              <a:rPr sz="1800" b="1" u="sng" spc="95" dirty="0">
                <a:uFill>
                  <a:solidFill>
                    <a:srgbClr val="000000"/>
                  </a:solidFill>
                </a:uFill>
                <a:latin typeface="Cambria"/>
                <a:cs typeface="Cambria"/>
              </a:rPr>
              <a:t>Wednesday,</a:t>
            </a:r>
            <a:r>
              <a:rPr sz="1800" b="1" u="sng" spc="215" dirty="0">
                <a:uFill>
                  <a:solidFill>
                    <a:srgbClr val="000000"/>
                  </a:solidFill>
                </a:uFill>
                <a:latin typeface="Cambria"/>
                <a:cs typeface="Cambria"/>
              </a:rPr>
              <a:t> </a:t>
            </a:r>
            <a:r>
              <a:rPr sz="1800" b="1" u="sng" spc="100" dirty="0">
                <a:uFill>
                  <a:solidFill>
                    <a:srgbClr val="000000"/>
                  </a:solidFill>
                </a:uFill>
                <a:latin typeface="Cambria"/>
                <a:cs typeface="Cambria"/>
              </a:rPr>
              <a:t>Friday</a:t>
            </a:r>
            <a:r>
              <a:rPr sz="1800" b="1" u="sng" spc="215" dirty="0">
                <a:uFill>
                  <a:solidFill>
                    <a:srgbClr val="000000"/>
                  </a:solidFill>
                </a:uFill>
                <a:latin typeface="Cambria"/>
                <a:cs typeface="Cambria"/>
              </a:rPr>
              <a:t> </a:t>
            </a:r>
            <a:r>
              <a:rPr sz="1800" b="1" u="sng" spc="95" dirty="0">
                <a:uFill>
                  <a:solidFill>
                    <a:srgbClr val="000000"/>
                  </a:solidFill>
                </a:uFill>
                <a:latin typeface="Cambria"/>
                <a:cs typeface="Cambria"/>
              </a:rPr>
              <a:t>and</a:t>
            </a:r>
            <a:r>
              <a:rPr sz="1800" b="1" u="sng" spc="225" dirty="0">
                <a:uFill>
                  <a:solidFill>
                    <a:srgbClr val="000000"/>
                  </a:solidFill>
                </a:uFill>
                <a:latin typeface="Cambria"/>
                <a:cs typeface="Cambria"/>
              </a:rPr>
              <a:t> </a:t>
            </a:r>
            <a:r>
              <a:rPr sz="1800" b="1" u="sng" spc="110" dirty="0">
                <a:uFill>
                  <a:solidFill>
                    <a:srgbClr val="000000"/>
                  </a:solidFill>
                </a:uFill>
                <a:latin typeface="Cambria"/>
                <a:cs typeface="Cambria"/>
              </a:rPr>
              <a:t>Saturday</a:t>
            </a:r>
            <a:r>
              <a:rPr sz="1800" b="1" u="sng" spc="215" dirty="0">
                <a:uFill>
                  <a:solidFill>
                    <a:srgbClr val="000000"/>
                  </a:solidFill>
                </a:uFill>
                <a:latin typeface="Cambria"/>
                <a:cs typeface="Cambria"/>
              </a:rPr>
              <a:t> </a:t>
            </a:r>
            <a:r>
              <a:rPr sz="1800" b="1" u="sng" spc="80" dirty="0">
                <a:uFill>
                  <a:solidFill>
                    <a:srgbClr val="000000"/>
                  </a:solidFill>
                </a:uFill>
                <a:latin typeface="Cambria"/>
                <a:cs typeface="Cambria"/>
              </a:rPr>
              <a:t>:-</a:t>
            </a:r>
            <a:r>
              <a:rPr sz="1800" b="1" u="sng" spc="215" dirty="0">
                <a:uFill>
                  <a:solidFill>
                    <a:srgbClr val="000000"/>
                  </a:solidFill>
                </a:uFill>
                <a:latin typeface="Cambria"/>
                <a:cs typeface="Cambria"/>
              </a:rPr>
              <a:t> </a:t>
            </a:r>
            <a:r>
              <a:rPr sz="1800" b="1" u="sng" spc="110" dirty="0">
                <a:uFill>
                  <a:solidFill>
                    <a:srgbClr val="000000"/>
                  </a:solidFill>
                </a:uFill>
                <a:latin typeface="Cambria"/>
                <a:cs typeface="Cambria"/>
              </a:rPr>
              <a:t>Sports</a:t>
            </a:r>
            <a:r>
              <a:rPr sz="1800" b="1" u="sng" spc="204" dirty="0">
                <a:uFill>
                  <a:solidFill>
                    <a:srgbClr val="000000"/>
                  </a:solidFill>
                </a:uFill>
                <a:latin typeface="Cambria"/>
                <a:cs typeface="Cambria"/>
              </a:rPr>
              <a:t> </a:t>
            </a:r>
            <a:r>
              <a:rPr sz="1800" b="1" u="sng" spc="100" dirty="0">
                <a:uFill>
                  <a:solidFill>
                    <a:srgbClr val="000000"/>
                  </a:solidFill>
                </a:uFill>
                <a:latin typeface="Cambria"/>
                <a:cs typeface="Cambria"/>
              </a:rPr>
              <a:t>Uniform</a:t>
            </a:r>
            <a:endParaRPr sz="1800" u="sng" dirty="0">
              <a:latin typeface="Cambria"/>
              <a:cs typeface="Cambria"/>
            </a:endParaRPr>
          </a:p>
          <a:p>
            <a:pPr marR="275590" algn="ctr">
              <a:lnSpc>
                <a:spcPct val="100000"/>
              </a:lnSpc>
              <a:tabLst>
                <a:tab pos="2181225" algn="l"/>
              </a:tabLst>
            </a:pPr>
            <a:r>
              <a:rPr sz="1800" spc="120" dirty="0">
                <a:latin typeface="Cambria"/>
                <a:cs typeface="Cambria"/>
              </a:rPr>
              <a:t>(Common</a:t>
            </a:r>
            <a:r>
              <a:rPr sz="1800" spc="185" dirty="0">
                <a:latin typeface="Cambria"/>
                <a:cs typeface="Cambria"/>
              </a:rPr>
              <a:t> </a:t>
            </a:r>
            <a:r>
              <a:rPr sz="1800" spc="40" dirty="0">
                <a:latin typeface="Cambria"/>
                <a:cs typeface="Cambria"/>
              </a:rPr>
              <a:t>for</a:t>
            </a:r>
            <a:r>
              <a:rPr sz="1800" spc="190" dirty="0">
                <a:latin typeface="Cambria"/>
                <a:cs typeface="Cambria"/>
              </a:rPr>
              <a:t> </a:t>
            </a:r>
            <a:r>
              <a:rPr sz="1800" spc="95" dirty="0">
                <a:latin typeface="Cambria"/>
                <a:cs typeface="Cambria"/>
              </a:rPr>
              <a:t>boys	</a:t>
            </a:r>
            <a:r>
              <a:rPr sz="1800" spc="150" dirty="0">
                <a:latin typeface="Cambria"/>
                <a:cs typeface="Cambria"/>
              </a:rPr>
              <a:t>and</a:t>
            </a:r>
            <a:r>
              <a:rPr sz="1800" spc="145" dirty="0">
                <a:latin typeface="Cambria"/>
                <a:cs typeface="Cambria"/>
              </a:rPr>
              <a:t> </a:t>
            </a:r>
            <a:r>
              <a:rPr sz="1800" spc="35" dirty="0">
                <a:latin typeface="Cambria"/>
                <a:cs typeface="Cambria"/>
              </a:rPr>
              <a:t>girls)</a:t>
            </a:r>
            <a:endParaRPr sz="1800" dirty="0">
              <a:latin typeface="Cambria"/>
              <a:cs typeface="Cambria"/>
            </a:endParaRPr>
          </a:p>
          <a:p>
            <a:pPr marL="109855" marR="390525" algn="ctr">
              <a:lnSpc>
                <a:spcPct val="100000"/>
              </a:lnSpc>
              <a:tabLst>
                <a:tab pos="3313429" algn="l"/>
              </a:tabLst>
            </a:pPr>
            <a:r>
              <a:rPr sz="1800" spc="140" dirty="0">
                <a:latin typeface="Cambria"/>
                <a:cs typeface="Cambria"/>
              </a:rPr>
              <a:t>House</a:t>
            </a:r>
            <a:r>
              <a:rPr sz="1800" spc="180" dirty="0">
                <a:latin typeface="Cambria"/>
                <a:cs typeface="Cambria"/>
              </a:rPr>
              <a:t> </a:t>
            </a:r>
            <a:r>
              <a:rPr sz="1800" spc="90" dirty="0">
                <a:latin typeface="Cambria"/>
                <a:cs typeface="Cambria"/>
              </a:rPr>
              <a:t>colour</a:t>
            </a:r>
            <a:r>
              <a:rPr sz="1800" spc="195" dirty="0">
                <a:latin typeface="Cambria"/>
                <a:cs typeface="Cambria"/>
              </a:rPr>
              <a:t> </a:t>
            </a:r>
            <a:r>
              <a:rPr sz="1800" spc="50" dirty="0">
                <a:latin typeface="Cambria"/>
                <a:cs typeface="Cambria"/>
              </a:rPr>
              <a:t>Tee</a:t>
            </a:r>
            <a:r>
              <a:rPr sz="1800" spc="185" dirty="0">
                <a:latin typeface="Cambria"/>
                <a:cs typeface="Cambria"/>
              </a:rPr>
              <a:t> </a:t>
            </a:r>
            <a:r>
              <a:rPr sz="1800" spc="125" dirty="0">
                <a:latin typeface="Cambria"/>
                <a:cs typeface="Cambria"/>
              </a:rPr>
              <a:t>Shirt</a:t>
            </a:r>
            <a:r>
              <a:rPr sz="1800" spc="170" dirty="0">
                <a:latin typeface="Cambria"/>
                <a:cs typeface="Cambria"/>
              </a:rPr>
              <a:t> </a:t>
            </a:r>
            <a:r>
              <a:rPr sz="1800" spc="150" dirty="0">
                <a:latin typeface="Cambria"/>
                <a:cs typeface="Cambria"/>
              </a:rPr>
              <a:t>and	</a:t>
            </a:r>
            <a:r>
              <a:rPr sz="1800" spc="140" dirty="0">
                <a:latin typeface="Cambria"/>
                <a:cs typeface="Cambria"/>
              </a:rPr>
              <a:t>Blue</a:t>
            </a:r>
            <a:r>
              <a:rPr sz="1800" spc="185" dirty="0">
                <a:latin typeface="Cambria"/>
                <a:cs typeface="Cambria"/>
              </a:rPr>
              <a:t> </a:t>
            </a:r>
            <a:r>
              <a:rPr sz="1800" spc="110" dirty="0">
                <a:latin typeface="Cambria"/>
                <a:cs typeface="Cambria"/>
              </a:rPr>
              <a:t>Track</a:t>
            </a:r>
            <a:r>
              <a:rPr sz="1800" spc="165" dirty="0">
                <a:latin typeface="Cambria"/>
                <a:cs typeface="Cambria"/>
              </a:rPr>
              <a:t> </a:t>
            </a:r>
            <a:r>
              <a:rPr sz="1800" spc="140" dirty="0">
                <a:latin typeface="Cambria"/>
                <a:cs typeface="Cambria"/>
              </a:rPr>
              <a:t>Pants,</a:t>
            </a:r>
            <a:r>
              <a:rPr sz="1800" spc="180" dirty="0">
                <a:latin typeface="Cambria"/>
                <a:cs typeface="Cambria"/>
              </a:rPr>
              <a:t> </a:t>
            </a:r>
            <a:r>
              <a:rPr sz="1800" spc="150" dirty="0">
                <a:latin typeface="Cambria"/>
                <a:cs typeface="Cambria"/>
              </a:rPr>
              <a:t>Black</a:t>
            </a:r>
            <a:r>
              <a:rPr sz="1800" spc="170" dirty="0">
                <a:latin typeface="Cambria"/>
                <a:cs typeface="Cambria"/>
              </a:rPr>
              <a:t> </a:t>
            </a:r>
            <a:r>
              <a:rPr sz="1800" spc="140" dirty="0">
                <a:latin typeface="Cambria"/>
                <a:cs typeface="Cambria"/>
              </a:rPr>
              <a:t>shoes, </a:t>
            </a:r>
            <a:r>
              <a:rPr sz="1800" spc="-380" dirty="0">
                <a:latin typeface="Cambria"/>
                <a:cs typeface="Cambria"/>
              </a:rPr>
              <a:t> </a:t>
            </a:r>
            <a:r>
              <a:rPr sz="1800" spc="90" dirty="0">
                <a:latin typeface="Cambria"/>
                <a:cs typeface="Cambria"/>
              </a:rPr>
              <a:t>Navy</a:t>
            </a:r>
            <a:r>
              <a:rPr sz="1800" spc="185" dirty="0">
                <a:latin typeface="Cambria"/>
                <a:cs typeface="Cambria"/>
              </a:rPr>
              <a:t> </a:t>
            </a:r>
            <a:r>
              <a:rPr sz="1800" spc="110" dirty="0">
                <a:latin typeface="Cambria"/>
                <a:cs typeface="Cambria"/>
              </a:rPr>
              <a:t>blue</a:t>
            </a:r>
            <a:r>
              <a:rPr sz="1800" spc="175" dirty="0">
                <a:latin typeface="Cambria"/>
                <a:cs typeface="Cambria"/>
              </a:rPr>
              <a:t> </a:t>
            </a:r>
            <a:r>
              <a:rPr sz="1800" spc="140" dirty="0">
                <a:latin typeface="Cambria"/>
                <a:cs typeface="Cambria"/>
              </a:rPr>
              <a:t>socks.</a:t>
            </a:r>
            <a:endParaRPr sz="1800" dirty="0">
              <a:latin typeface="Cambria"/>
              <a:cs typeface="Cambria"/>
            </a:endParaRPr>
          </a:p>
          <a:p>
            <a:pPr marR="279400" algn="ctr">
              <a:lnSpc>
                <a:spcPct val="100000"/>
              </a:lnSpc>
            </a:pPr>
            <a:r>
              <a:rPr sz="1800" spc="20" dirty="0">
                <a:latin typeface="Cambria"/>
                <a:cs typeface="Cambria"/>
              </a:rPr>
              <a:t>*</a:t>
            </a:r>
            <a:r>
              <a:rPr sz="1800" spc="175" dirty="0">
                <a:latin typeface="Cambria"/>
                <a:cs typeface="Cambria"/>
              </a:rPr>
              <a:t> </a:t>
            </a:r>
            <a:r>
              <a:rPr sz="1800" spc="130" dirty="0">
                <a:latin typeface="Cambria"/>
                <a:cs typeface="Cambria"/>
              </a:rPr>
              <a:t>As</a:t>
            </a:r>
            <a:r>
              <a:rPr sz="1800" spc="180" dirty="0">
                <a:latin typeface="Cambria"/>
                <a:cs typeface="Cambria"/>
              </a:rPr>
              <a:t> </a:t>
            </a:r>
            <a:r>
              <a:rPr sz="1800" spc="75" dirty="0">
                <a:latin typeface="Cambria"/>
                <a:cs typeface="Cambria"/>
              </a:rPr>
              <a:t>per</a:t>
            </a:r>
            <a:r>
              <a:rPr sz="1800" spc="160" dirty="0">
                <a:latin typeface="Cambria"/>
                <a:cs typeface="Cambria"/>
              </a:rPr>
              <a:t> </a:t>
            </a:r>
            <a:r>
              <a:rPr sz="1800" spc="105" dirty="0">
                <a:latin typeface="Cambria"/>
                <a:cs typeface="Cambria"/>
              </a:rPr>
              <a:t>the</a:t>
            </a:r>
            <a:r>
              <a:rPr sz="1800" spc="180" dirty="0">
                <a:latin typeface="Cambria"/>
                <a:cs typeface="Cambria"/>
              </a:rPr>
              <a:t> </a:t>
            </a:r>
            <a:r>
              <a:rPr sz="1800" spc="105" dirty="0">
                <a:latin typeface="Cambria"/>
                <a:cs typeface="Cambria"/>
              </a:rPr>
              <a:t>situation</a:t>
            </a:r>
            <a:r>
              <a:rPr sz="1800" spc="190" dirty="0">
                <a:latin typeface="Cambria"/>
                <a:cs typeface="Cambria"/>
              </a:rPr>
              <a:t> </a:t>
            </a:r>
            <a:r>
              <a:rPr sz="1800" spc="105" dirty="0">
                <a:latin typeface="Cambria"/>
                <a:cs typeface="Cambria"/>
              </a:rPr>
              <a:t>the</a:t>
            </a:r>
            <a:r>
              <a:rPr sz="1800" spc="195" dirty="0">
                <a:latin typeface="Cambria"/>
                <a:cs typeface="Cambria"/>
              </a:rPr>
              <a:t> </a:t>
            </a:r>
            <a:r>
              <a:rPr sz="1800" spc="105" dirty="0">
                <a:latin typeface="Cambria"/>
                <a:cs typeface="Cambria"/>
              </a:rPr>
              <a:t>uniform</a:t>
            </a:r>
            <a:r>
              <a:rPr sz="1800" spc="170" dirty="0">
                <a:latin typeface="Cambria"/>
                <a:cs typeface="Cambria"/>
              </a:rPr>
              <a:t> </a:t>
            </a:r>
            <a:r>
              <a:rPr sz="1800" spc="114" dirty="0">
                <a:latin typeface="Cambria"/>
                <a:cs typeface="Cambria"/>
              </a:rPr>
              <a:t>arrangements</a:t>
            </a:r>
            <a:r>
              <a:rPr sz="1800" spc="170" dirty="0">
                <a:latin typeface="Cambria"/>
                <a:cs typeface="Cambria"/>
              </a:rPr>
              <a:t> </a:t>
            </a:r>
            <a:r>
              <a:rPr sz="1800" spc="140" dirty="0">
                <a:latin typeface="Cambria"/>
                <a:cs typeface="Cambria"/>
              </a:rPr>
              <a:t>may</a:t>
            </a:r>
            <a:r>
              <a:rPr sz="1800" spc="175" dirty="0">
                <a:latin typeface="Cambria"/>
                <a:cs typeface="Cambria"/>
              </a:rPr>
              <a:t> </a:t>
            </a:r>
            <a:r>
              <a:rPr sz="1800" spc="145" dirty="0">
                <a:latin typeface="Cambria"/>
                <a:cs typeface="Cambria"/>
              </a:rPr>
              <a:t>change.</a:t>
            </a:r>
            <a:endParaRPr sz="1800" dirty="0">
              <a:latin typeface="Cambria"/>
              <a:cs typeface="Cambria"/>
            </a:endParaRPr>
          </a:p>
        </p:txBody>
      </p:sp>
      <p:pic>
        <p:nvPicPr>
          <p:cNvPr id="16" name="Picture 15"/>
          <p:cNvPicPr>
            <a:picLocks noChangeAspect="1"/>
          </p:cNvPicPr>
          <p:nvPr/>
        </p:nvPicPr>
        <p:blipFill>
          <a:blip r:embed="rId9"/>
          <a:stretch>
            <a:fillRect/>
          </a:stretch>
        </p:blipFill>
        <p:spPr>
          <a:xfrm>
            <a:off x="76200" y="2466564"/>
            <a:ext cx="1783876" cy="151104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763523"/>
            <a:ext cx="9141714" cy="1235202"/>
          </a:xfrm>
          <a:prstGeom prst="rect">
            <a:avLst/>
          </a:prstGeom>
        </p:spPr>
      </p:pic>
      <p:sp>
        <p:nvSpPr>
          <p:cNvPr id="5" name="object 5"/>
          <p:cNvSpPr txBox="1">
            <a:spLocks noGrp="1"/>
          </p:cNvSpPr>
          <p:nvPr>
            <p:ph type="title"/>
          </p:nvPr>
        </p:nvSpPr>
        <p:spPr>
          <a:xfrm>
            <a:off x="5412300" y="908581"/>
            <a:ext cx="3358515" cy="627736"/>
          </a:xfrm>
          <a:prstGeom prst="rect">
            <a:avLst/>
          </a:prstGeom>
        </p:spPr>
        <p:txBody>
          <a:bodyPr vert="horz" wrap="square" lIns="0" tIns="12065" rIns="0" bIns="0" rtlCol="0">
            <a:spAutoFit/>
          </a:bodyPr>
          <a:lstStyle/>
          <a:p>
            <a:pPr marL="12700">
              <a:lnSpc>
                <a:spcPct val="100000"/>
              </a:lnSpc>
              <a:spcBef>
                <a:spcPts val="95"/>
              </a:spcBef>
            </a:pPr>
            <a:r>
              <a:rPr spc="-35" dirty="0" smtClean="0"/>
              <a:t>S</a:t>
            </a:r>
            <a:r>
              <a:rPr lang="en-US" spc="-35" dirty="0" smtClean="0"/>
              <a:t>chool Bag</a:t>
            </a:r>
            <a:endParaRPr spc="-35" dirty="0"/>
          </a:p>
        </p:txBody>
      </p:sp>
      <p:grpSp>
        <p:nvGrpSpPr>
          <p:cNvPr id="6" name="object 6"/>
          <p:cNvGrpSpPr/>
          <p:nvPr/>
        </p:nvGrpSpPr>
        <p:grpSpPr>
          <a:xfrm>
            <a:off x="563734" y="36599"/>
            <a:ext cx="8014245" cy="1189345"/>
            <a:chOff x="414998" y="0"/>
            <a:chExt cx="8014245" cy="1189345"/>
          </a:xfrm>
        </p:grpSpPr>
        <p:pic>
          <p:nvPicPr>
            <p:cNvPr id="8" name="object 8"/>
            <p:cNvPicPr/>
            <p:nvPr/>
          </p:nvPicPr>
          <p:blipFill>
            <a:blip r:embed="rId3" cstate="print"/>
            <a:stretch>
              <a:fillRect/>
            </a:stretch>
          </p:blipFill>
          <p:spPr>
            <a:xfrm>
              <a:off x="414998" y="46346"/>
              <a:ext cx="1142999" cy="1142999"/>
            </a:xfrm>
            <a:prstGeom prst="rect">
              <a:avLst/>
            </a:prstGeom>
          </p:spPr>
        </p:pic>
        <p:pic>
          <p:nvPicPr>
            <p:cNvPr id="9" name="object 9"/>
            <p:cNvPicPr/>
            <p:nvPr/>
          </p:nvPicPr>
          <p:blipFill>
            <a:blip r:embed="rId4" cstate="print"/>
            <a:stretch>
              <a:fillRect/>
            </a:stretch>
          </p:blipFill>
          <p:spPr>
            <a:xfrm>
              <a:off x="7144512" y="0"/>
              <a:ext cx="1284731" cy="880872"/>
            </a:xfrm>
            <a:prstGeom prst="rect">
              <a:avLst/>
            </a:prstGeom>
          </p:spPr>
        </p:pic>
      </p:grpSp>
      <p:grpSp>
        <p:nvGrpSpPr>
          <p:cNvPr id="23" name="object 23"/>
          <p:cNvGrpSpPr/>
          <p:nvPr/>
        </p:nvGrpSpPr>
        <p:grpSpPr>
          <a:xfrm>
            <a:off x="0" y="6050279"/>
            <a:ext cx="9144000" cy="807720"/>
            <a:chOff x="0" y="6050279"/>
            <a:chExt cx="9144000" cy="807720"/>
          </a:xfrm>
        </p:grpSpPr>
        <p:pic>
          <p:nvPicPr>
            <p:cNvPr id="24" name="object 24"/>
            <p:cNvPicPr/>
            <p:nvPr/>
          </p:nvPicPr>
          <p:blipFill>
            <a:blip r:embed="rId5" cstate="print"/>
            <a:stretch>
              <a:fillRect/>
            </a:stretch>
          </p:blipFill>
          <p:spPr>
            <a:xfrm>
              <a:off x="0" y="6050279"/>
              <a:ext cx="9143999" cy="329247"/>
            </a:xfrm>
            <a:prstGeom prst="rect">
              <a:avLst/>
            </a:prstGeom>
          </p:spPr>
        </p:pic>
        <p:sp>
          <p:nvSpPr>
            <p:cNvPr id="25" name="object 25"/>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26" name="object 26"/>
            <p:cNvPicPr/>
            <p:nvPr/>
          </p:nvPicPr>
          <p:blipFill>
            <a:blip r:embed="rId6" cstate="print"/>
            <a:stretch>
              <a:fillRect/>
            </a:stretch>
          </p:blipFill>
          <p:spPr>
            <a:xfrm>
              <a:off x="0" y="6214871"/>
              <a:ext cx="9143999" cy="643126"/>
            </a:xfrm>
            <a:prstGeom prst="rect">
              <a:avLst/>
            </a:prstGeom>
          </p:spPr>
        </p:pic>
      </p:grpSp>
      <p:pic>
        <p:nvPicPr>
          <p:cNvPr id="27" name="Picture 26"/>
          <p:cNvPicPr>
            <a:picLocks noChangeAspect="1"/>
          </p:cNvPicPr>
          <p:nvPr/>
        </p:nvPicPr>
        <p:blipFill>
          <a:blip r:embed="rId7" cstate="print"/>
          <a:stretch>
            <a:fillRect/>
          </a:stretch>
        </p:blipFill>
        <p:spPr>
          <a:xfrm>
            <a:off x="2971259" y="1688365"/>
            <a:ext cx="3001642" cy="4221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6336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1106939"/>
            <a:ext cx="9141714" cy="1235202"/>
            <a:chOff x="0" y="1048511"/>
            <a:chExt cx="9141714" cy="1235202"/>
          </a:xfrm>
        </p:grpSpPr>
        <p:pic>
          <p:nvPicPr>
            <p:cNvPr id="3" name="object 3"/>
            <p:cNvPicPr/>
            <p:nvPr/>
          </p:nvPicPr>
          <p:blipFill>
            <a:blip r:embed="rId2" cstate="print"/>
            <a:stretch>
              <a:fillRect/>
            </a:stretch>
          </p:blipFill>
          <p:spPr>
            <a:xfrm>
              <a:off x="0" y="1048511"/>
              <a:ext cx="9141714" cy="1235202"/>
            </a:xfrm>
            <a:prstGeom prst="rect">
              <a:avLst/>
            </a:prstGeom>
          </p:spPr>
        </p:pic>
        <p:pic>
          <p:nvPicPr>
            <p:cNvPr id="4" name="object 4"/>
            <p:cNvPicPr/>
            <p:nvPr/>
          </p:nvPicPr>
          <p:blipFill>
            <a:blip r:embed="rId3" cstate="print"/>
            <a:stretch>
              <a:fillRect/>
            </a:stretch>
          </p:blipFill>
          <p:spPr>
            <a:xfrm>
              <a:off x="5104572" y="1069848"/>
              <a:ext cx="3659630" cy="954601"/>
            </a:xfrm>
            <a:prstGeom prst="rect">
              <a:avLst/>
            </a:prstGeom>
          </p:spPr>
        </p:pic>
      </p:grpSp>
      <p:sp>
        <p:nvSpPr>
          <p:cNvPr id="5" name="object 5"/>
          <p:cNvSpPr txBox="1">
            <a:spLocks noGrp="1"/>
          </p:cNvSpPr>
          <p:nvPr>
            <p:ph type="title"/>
          </p:nvPr>
        </p:nvSpPr>
        <p:spPr>
          <a:xfrm>
            <a:off x="5414772" y="1206210"/>
            <a:ext cx="3350258" cy="627736"/>
          </a:xfrm>
          <a:prstGeom prst="rect">
            <a:avLst/>
          </a:prstGeom>
        </p:spPr>
        <p:txBody>
          <a:bodyPr vert="horz" wrap="square" lIns="0" tIns="12065" rIns="0" bIns="0" rtlCol="0">
            <a:spAutoFit/>
          </a:bodyPr>
          <a:lstStyle/>
          <a:p>
            <a:pPr marL="12700">
              <a:lnSpc>
                <a:spcPct val="100000"/>
              </a:lnSpc>
              <a:spcBef>
                <a:spcPts val="95"/>
              </a:spcBef>
            </a:pPr>
            <a:r>
              <a:rPr b="0" spc="-15" dirty="0">
                <a:latin typeface="Constantia"/>
                <a:cs typeface="Constantia"/>
              </a:rPr>
              <a:t>Birthday</a:t>
            </a:r>
            <a:r>
              <a:rPr b="0" spc="-180" dirty="0">
                <a:latin typeface="Constantia"/>
                <a:cs typeface="Constantia"/>
              </a:rPr>
              <a:t> </a:t>
            </a:r>
            <a:r>
              <a:rPr b="0" spc="-15" dirty="0">
                <a:latin typeface="Constantia"/>
                <a:cs typeface="Constantia"/>
              </a:rPr>
              <a:t>Policy</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8"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7"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8" cstate="print"/>
            <a:stretch>
              <a:fillRect/>
            </a:stretch>
          </p:blipFill>
          <p:spPr>
            <a:xfrm>
              <a:off x="0" y="6214871"/>
              <a:ext cx="9143999" cy="643126"/>
            </a:xfrm>
            <a:prstGeom prst="rect">
              <a:avLst/>
            </a:prstGeom>
          </p:spPr>
        </p:pic>
      </p:grpSp>
      <p:sp>
        <p:nvSpPr>
          <p:cNvPr id="14" name="object 14"/>
          <p:cNvSpPr txBox="1"/>
          <p:nvPr/>
        </p:nvSpPr>
        <p:spPr>
          <a:xfrm>
            <a:off x="228601" y="2175523"/>
            <a:ext cx="7391400" cy="3395160"/>
          </a:xfrm>
          <a:prstGeom prst="rect">
            <a:avLst/>
          </a:prstGeom>
        </p:spPr>
        <p:txBody>
          <a:bodyPr vert="horz" wrap="square" lIns="0" tIns="9525" rIns="0" bIns="0" rtlCol="0">
            <a:spAutoFit/>
          </a:bodyPr>
          <a:lstStyle/>
          <a:p>
            <a:pPr marL="250825" marR="1263015" indent="-250825" algn="just">
              <a:spcBef>
                <a:spcPts val="75"/>
              </a:spcBef>
              <a:buFont typeface="Wingdings"/>
              <a:buChar char=""/>
              <a:tabLst>
                <a:tab pos="250825" algn="l"/>
              </a:tabLst>
            </a:pPr>
            <a:r>
              <a:rPr sz="2200" spc="90" dirty="0" smtClean="0">
                <a:latin typeface="Times New Roman" panose="02020603050405020304" pitchFamily="18" charset="0"/>
                <a:cs typeface="Times New Roman" panose="02020603050405020304" pitchFamily="18" charset="0"/>
              </a:rPr>
              <a:t>The</a:t>
            </a:r>
            <a:r>
              <a:rPr sz="2200" spc="190" dirty="0" smtClean="0">
                <a:latin typeface="Times New Roman" panose="02020603050405020304" pitchFamily="18" charset="0"/>
                <a:cs typeface="Times New Roman" panose="02020603050405020304" pitchFamily="18" charset="0"/>
              </a:rPr>
              <a:t> </a:t>
            </a:r>
            <a:r>
              <a:rPr sz="2200" spc="130" dirty="0" smtClean="0">
                <a:latin typeface="Times New Roman" panose="02020603050405020304" pitchFamily="18" charset="0"/>
                <a:cs typeface="Times New Roman" panose="02020603050405020304" pitchFamily="18" charset="0"/>
              </a:rPr>
              <a:t>students</a:t>
            </a:r>
            <a:r>
              <a:rPr sz="2200" spc="180" dirty="0" smtClean="0">
                <a:latin typeface="Times New Roman" panose="02020603050405020304" pitchFamily="18" charset="0"/>
                <a:cs typeface="Times New Roman" panose="02020603050405020304" pitchFamily="18" charset="0"/>
              </a:rPr>
              <a:t> </a:t>
            </a:r>
            <a:r>
              <a:rPr sz="2200" spc="85" dirty="0" smtClean="0">
                <a:latin typeface="Times New Roman" panose="02020603050405020304" pitchFamily="18" charset="0"/>
                <a:cs typeface="Times New Roman" panose="02020603050405020304" pitchFamily="18" charset="0"/>
              </a:rPr>
              <a:t>are</a:t>
            </a:r>
            <a:r>
              <a:rPr sz="2200" spc="175" dirty="0" smtClean="0">
                <a:latin typeface="Times New Roman" panose="02020603050405020304" pitchFamily="18" charset="0"/>
                <a:cs typeface="Times New Roman" panose="02020603050405020304" pitchFamily="18" charset="0"/>
              </a:rPr>
              <a:t> </a:t>
            </a:r>
            <a:r>
              <a:rPr sz="2200" spc="80" dirty="0" smtClean="0">
                <a:latin typeface="Times New Roman" panose="02020603050405020304" pitchFamily="18" charset="0"/>
                <a:cs typeface="Times New Roman" panose="02020603050405020304" pitchFamily="18" charset="0"/>
              </a:rPr>
              <a:t>required</a:t>
            </a:r>
            <a:r>
              <a:rPr sz="2200" spc="160" dirty="0" smtClean="0">
                <a:latin typeface="Times New Roman" panose="02020603050405020304" pitchFamily="18" charset="0"/>
                <a:cs typeface="Times New Roman" panose="02020603050405020304" pitchFamily="18" charset="0"/>
              </a:rPr>
              <a:t> </a:t>
            </a:r>
            <a:r>
              <a:rPr sz="2200" spc="60" dirty="0" smtClean="0">
                <a:latin typeface="Times New Roman" panose="02020603050405020304" pitchFamily="18" charset="0"/>
                <a:cs typeface="Times New Roman" panose="02020603050405020304" pitchFamily="18" charset="0"/>
              </a:rPr>
              <a:t>to</a:t>
            </a:r>
            <a:r>
              <a:rPr sz="2200" spc="180" dirty="0" smtClean="0">
                <a:latin typeface="Times New Roman" panose="02020603050405020304" pitchFamily="18" charset="0"/>
                <a:cs typeface="Times New Roman" panose="02020603050405020304" pitchFamily="18" charset="0"/>
              </a:rPr>
              <a:t> </a:t>
            </a:r>
            <a:r>
              <a:rPr sz="2200" spc="90" dirty="0" smtClean="0">
                <a:latin typeface="Times New Roman" panose="02020603050405020304" pitchFamily="18" charset="0"/>
                <a:cs typeface="Times New Roman" panose="02020603050405020304" pitchFamily="18" charset="0"/>
              </a:rPr>
              <a:t>bring</a:t>
            </a:r>
            <a:r>
              <a:rPr sz="2200" spc="170" dirty="0" smtClean="0">
                <a:latin typeface="Times New Roman" panose="02020603050405020304" pitchFamily="18" charset="0"/>
                <a:cs typeface="Times New Roman" panose="02020603050405020304" pitchFamily="18" charset="0"/>
              </a:rPr>
              <a:t> </a:t>
            </a:r>
            <a:r>
              <a:rPr sz="2200" spc="130" dirty="0" smtClean="0">
                <a:latin typeface="Times New Roman" panose="02020603050405020304" pitchFamily="18" charset="0"/>
                <a:cs typeface="Times New Roman" panose="02020603050405020304" pitchFamily="18" charset="0"/>
              </a:rPr>
              <a:t>any</a:t>
            </a:r>
            <a:r>
              <a:rPr sz="2200" spc="190" dirty="0" smtClean="0">
                <a:latin typeface="Times New Roman" panose="02020603050405020304" pitchFamily="18" charset="0"/>
                <a:cs typeface="Times New Roman" panose="02020603050405020304" pitchFamily="18" charset="0"/>
              </a:rPr>
              <a:t> </a:t>
            </a:r>
            <a:r>
              <a:rPr sz="2200" spc="114" dirty="0" smtClean="0">
                <a:latin typeface="Times New Roman" panose="02020603050405020304" pitchFamily="18" charset="0"/>
                <a:cs typeface="Times New Roman" panose="02020603050405020304" pitchFamily="18" charset="0"/>
              </a:rPr>
              <a:t>small</a:t>
            </a:r>
            <a:r>
              <a:rPr lang="en-US" sz="2200" spc="114" dirty="0" smtClean="0">
                <a:latin typeface="Times New Roman" panose="02020603050405020304" pitchFamily="18" charset="0"/>
                <a:cs typeface="Times New Roman" panose="02020603050405020304" pitchFamily="18" charset="0"/>
              </a:rPr>
              <a:t> c</a:t>
            </a:r>
            <a:r>
              <a:rPr sz="2200" spc="100" dirty="0" smtClean="0">
                <a:latin typeface="Times New Roman" panose="02020603050405020304" pitchFamily="18" charset="0"/>
                <a:cs typeface="Times New Roman" panose="02020603050405020304" pitchFamily="18" charset="0"/>
              </a:rPr>
              <a:t>hocolate</a:t>
            </a:r>
            <a:r>
              <a:rPr sz="2200" spc="185" dirty="0" smtClean="0">
                <a:latin typeface="Times New Roman" panose="02020603050405020304" pitchFamily="18" charset="0"/>
                <a:cs typeface="Times New Roman" panose="02020603050405020304" pitchFamily="18" charset="0"/>
              </a:rPr>
              <a:t> </a:t>
            </a:r>
            <a:r>
              <a:rPr sz="2200" spc="35" dirty="0" smtClean="0">
                <a:latin typeface="Times New Roman" panose="02020603050405020304" pitchFamily="18" charset="0"/>
                <a:cs typeface="Times New Roman" panose="02020603050405020304" pitchFamily="18" charset="0"/>
              </a:rPr>
              <a:t>of</a:t>
            </a:r>
            <a:r>
              <a:rPr sz="2200" spc="175" dirty="0" smtClean="0">
                <a:latin typeface="Times New Roman" panose="02020603050405020304" pitchFamily="18" charset="0"/>
                <a:cs typeface="Times New Roman" panose="02020603050405020304" pitchFamily="18" charset="0"/>
              </a:rPr>
              <a:t> </a:t>
            </a:r>
            <a:r>
              <a:rPr sz="2200" spc="105" dirty="0" smtClean="0">
                <a:latin typeface="Times New Roman" panose="02020603050405020304" pitchFamily="18" charset="0"/>
                <a:cs typeface="Times New Roman" panose="02020603050405020304" pitchFamily="18" charset="0"/>
              </a:rPr>
              <a:t>value</a:t>
            </a:r>
            <a:r>
              <a:rPr sz="2200" spc="190" dirty="0" smtClean="0">
                <a:latin typeface="Times New Roman" panose="02020603050405020304" pitchFamily="18" charset="0"/>
                <a:cs typeface="Times New Roman" panose="02020603050405020304" pitchFamily="18" charset="0"/>
              </a:rPr>
              <a:t> </a:t>
            </a:r>
            <a:r>
              <a:rPr sz="2200" spc="175" dirty="0" smtClean="0">
                <a:latin typeface="Times New Roman" panose="02020603050405020304" pitchFamily="18" charset="0"/>
                <a:cs typeface="Times New Roman" panose="02020603050405020304" pitchFamily="18" charset="0"/>
              </a:rPr>
              <a:t>Rs.</a:t>
            </a:r>
            <a:r>
              <a:rPr lang="en-US" sz="2200" spc="175" dirty="0" smtClean="0">
                <a:latin typeface="Times New Roman" panose="02020603050405020304" pitchFamily="18" charset="0"/>
                <a:cs typeface="Times New Roman" panose="02020603050405020304" pitchFamily="18" charset="0"/>
              </a:rPr>
              <a:t>5.</a:t>
            </a:r>
            <a:endParaRPr sz="2200" dirty="0" smtClean="0">
              <a:latin typeface="Times New Roman" panose="02020603050405020304" pitchFamily="18" charset="0"/>
              <a:cs typeface="Times New Roman" panose="02020603050405020304" pitchFamily="18" charset="0"/>
            </a:endParaRPr>
          </a:p>
          <a:p>
            <a:pPr marL="340360" indent="-327660" algn="just">
              <a:buFont typeface="Wingdings"/>
              <a:buChar char=""/>
              <a:tabLst>
                <a:tab pos="339725" algn="l"/>
                <a:tab pos="340360" algn="l"/>
              </a:tabLst>
            </a:pPr>
            <a:r>
              <a:rPr sz="2200" spc="110" dirty="0" smtClean="0">
                <a:latin typeface="Times New Roman" panose="02020603050405020304" pitchFamily="18" charset="0"/>
                <a:cs typeface="Times New Roman" panose="02020603050405020304" pitchFamily="18" charset="0"/>
              </a:rPr>
              <a:t>Parents</a:t>
            </a:r>
            <a:r>
              <a:rPr sz="2200" spc="160" dirty="0" smtClean="0">
                <a:latin typeface="Times New Roman" panose="02020603050405020304" pitchFamily="18" charset="0"/>
                <a:cs typeface="Times New Roman" panose="02020603050405020304" pitchFamily="18" charset="0"/>
              </a:rPr>
              <a:t> </a:t>
            </a:r>
            <a:r>
              <a:rPr sz="2200" spc="85" dirty="0" smtClean="0">
                <a:latin typeface="Times New Roman" panose="02020603050405020304" pitchFamily="18" charset="0"/>
                <a:cs typeface="Times New Roman" panose="02020603050405020304" pitchFamily="18" charset="0"/>
              </a:rPr>
              <a:t>are</a:t>
            </a:r>
            <a:r>
              <a:rPr sz="2200" spc="175" dirty="0" smtClean="0">
                <a:latin typeface="Times New Roman" panose="02020603050405020304" pitchFamily="18" charset="0"/>
                <a:cs typeface="Times New Roman" panose="02020603050405020304" pitchFamily="18" charset="0"/>
              </a:rPr>
              <a:t> </a:t>
            </a:r>
            <a:r>
              <a:rPr sz="2200" spc="95" dirty="0" smtClean="0">
                <a:latin typeface="Times New Roman" panose="02020603050405020304" pitchFamily="18" charset="0"/>
                <a:cs typeface="Times New Roman" panose="02020603050405020304" pitchFamily="18" charset="0"/>
              </a:rPr>
              <a:t>requested</a:t>
            </a:r>
            <a:r>
              <a:rPr sz="2200" spc="155" dirty="0" smtClean="0">
                <a:latin typeface="Times New Roman" panose="02020603050405020304" pitchFamily="18" charset="0"/>
                <a:cs typeface="Times New Roman" panose="02020603050405020304" pitchFamily="18" charset="0"/>
              </a:rPr>
              <a:t> </a:t>
            </a:r>
            <a:r>
              <a:rPr sz="2200" spc="100" dirty="0" smtClean="0">
                <a:latin typeface="Times New Roman" panose="02020603050405020304" pitchFamily="18" charset="0"/>
                <a:cs typeface="Times New Roman" panose="02020603050405020304" pitchFamily="18" charset="0"/>
              </a:rPr>
              <a:t>not</a:t>
            </a:r>
            <a:r>
              <a:rPr sz="2200" spc="170" dirty="0" smtClean="0">
                <a:latin typeface="Times New Roman" panose="02020603050405020304" pitchFamily="18" charset="0"/>
                <a:cs typeface="Times New Roman" panose="02020603050405020304" pitchFamily="18" charset="0"/>
              </a:rPr>
              <a:t> </a:t>
            </a:r>
            <a:r>
              <a:rPr sz="2200" spc="60" dirty="0" smtClean="0">
                <a:latin typeface="Times New Roman" panose="02020603050405020304" pitchFamily="18" charset="0"/>
                <a:cs typeface="Times New Roman" panose="02020603050405020304" pitchFamily="18" charset="0"/>
              </a:rPr>
              <a:t>to</a:t>
            </a:r>
            <a:r>
              <a:rPr sz="2200" spc="190" dirty="0" smtClean="0">
                <a:latin typeface="Times New Roman" panose="02020603050405020304" pitchFamily="18" charset="0"/>
                <a:cs typeface="Times New Roman" panose="02020603050405020304" pitchFamily="18" charset="0"/>
              </a:rPr>
              <a:t> </a:t>
            </a:r>
            <a:r>
              <a:rPr sz="2200" spc="45" dirty="0" smtClean="0">
                <a:latin typeface="Times New Roman" panose="02020603050405020304" pitchFamily="18" charset="0"/>
                <a:cs typeface="Times New Roman" panose="02020603050405020304" pitchFamily="18" charset="0"/>
              </a:rPr>
              <a:t>give</a:t>
            </a:r>
            <a:r>
              <a:rPr sz="2200" spc="175" dirty="0" smtClean="0">
                <a:latin typeface="Times New Roman" panose="02020603050405020304" pitchFamily="18" charset="0"/>
                <a:cs typeface="Times New Roman" panose="02020603050405020304" pitchFamily="18" charset="0"/>
              </a:rPr>
              <a:t> </a:t>
            </a:r>
            <a:r>
              <a:rPr sz="2200" spc="130" dirty="0" smtClean="0">
                <a:latin typeface="Times New Roman" panose="02020603050405020304" pitchFamily="18" charset="0"/>
                <a:cs typeface="Times New Roman" panose="02020603050405020304" pitchFamily="18" charset="0"/>
              </a:rPr>
              <a:t>any</a:t>
            </a:r>
            <a:r>
              <a:rPr sz="2200" spc="190" dirty="0" smtClean="0">
                <a:latin typeface="Times New Roman" panose="02020603050405020304" pitchFamily="18" charset="0"/>
                <a:cs typeface="Times New Roman" panose="02020603050405020304" pitchFamily="18" charset="0"/>
              </a:rPr>
              <a:t> </a:t>
            </a:r>
            <a:r>
              <a:rPr sz="2200" spc="50" dirty="0" smtClean="0">
                <a:latin typeface="Times New Roman" panose="02020603050405020304" pitchFamily="18" charset="0"/>
                <a:cs typeface="Times New Roman" panose="02020603050405020304" pitchFamily="18" charset="0"/>
              </a:rPr>
              <a:t>gift</a:t>
            </a:r>
            <a:r>
              <a:rPr sz="2200" spc="170" dirty="0" smtClean="0">
                <a:latin typeface="Times New Roman" panose="02020603050405020304" pitchFamily="18" charset="0"/>
                <a:cs typeface="Times New Roman" panose="02020603050405020304" pitchFamily="18" charset="0"/>
              </a:rPr>
              <a:t> </a:t>
            </a:r>
            <a:r>
              <a:rPr sz="2200" spc="45" dirty="0" smtClean="0">
                <a:latin typeface="Times New Roman" panose="02020603050405020304" pitchFamily="18" charset="0"/>
                <a:cs typeface="Times New Roman" panose="02020603050405020304" pitchFamily="18" charset="0"/>
              </a:rPr>
              <a:t>or</a:t>
            </a:r>
            <a:r>
              <a:rPr lang="en-US" sz="2200" spc="45" dirty="0" smtClean="0">
                <a:latin typeface="Times New Roman" panose="02020603050405020304" pitchFamily="18" charset="0"/>
                <a:cs typeface="Times New Roman" panose="02020603050405020304" pitchFamily="18" charset="0"/>
              </a:rPr>
              <a:t> </a:t>
            </a:r>
            <a:r>
              <a:rPr sz="2200" spc="110" dirty="0" smtClean="0">
                <a:latin typeface="Times New Roman" panose="02020603050405020304" pitchFamily="18" charset="0"/>
                <a:cs typeface="Times New Roman" panose="02020603050405020304" pitchFamily="18" charset="0"/>
              </a:rPr>
              <a:t>token</a:t>
            </a:r>
            <a:r>
              <a:rPr sz="2200" spc="150" dirty="0" smtClean="0">
                <a:latin typeface="Times New Roman" panose="02020603050405020304" pitchFamily="18" charset="0"/>
                <a:cs typeface="Times New Roman" panose="02020603050405020304" pitchFamily="18" charset="0"/>
              </a:rPr>
              <a:t> </a:t>
            </a:r>
            <a:r>
              <a:rPr sz="2200" spc="40" dirty="0" smtClean="0">
                <a:latin typeface="Times New Roman" panose="02020603050405020304" pitchFamily="18" charset="0"/>
                <a:cs typeface="Times New Roman" panose="02020603050405020304" pitchFamily="18" charset="0"/>
              </a:rPr>
              <a:t>of</a:t>
            </a:r>
            <a:r>
              <a:rPr sz="2200" spc="170" dirty="0" smtClean="0">
                <a:latin typeface="Times New Roman" panose="02020603050405020304" pitchFamily="18" charset="0"/>
                <a:cs typeface="Times New Roman" panose="02020603050405020304" pitchFamily="18" charset="0"/>
              </a:rPr>
              <a:t> </a:t>
            </a:r>
            <a:r>
              <a:rPr sz="2200" spc="95" dirty="0" smtClean="0">
                <a:latin typeface="Times New Roman" panose="02020603050405020304" pitchFamily="18" charset="0"/>
                <a:cs typeface="Times New Roman" panose="02020603050405020304" pitchFamily="18" charset="0"/>
              </a:rPr>
              <a:t>gratitude</a:t>
            </a:r>
            <a:r>
              <a:rPr sz="2200" spc="175" dirty="0" smtClean="0">
                <a:latin typeface="Times New Roman" panose="02020603050405020304" pitchFamily="18" charset="0"/>
                <a:cs typeface="Times New Roman" panose="02020603050405020304" pitchFamily="18" charset="0"/>
              </a:rPr>
              <a:t> </a:t>
            </a:r>
            <a:r>
              <a:rPr sz="2200" spc="60" dirty="0" smtClean="0">
                <a:latin typeface="Times New Roman" panose="02020603050405020304" pitchFamily="18" charset="0"/>
                <a:cs typeface="Times New Roman" panose="02020603050405020304" pitchFamily="18" charset="0"/>
              </a:rPr>
              <a:t>to</a:t>
            </a:r>
            <a:r>
              <a:rPr sz="2200" spc="170" dirty="0" smtClean="0">
                <a:latin typeface="Times New Roman" panose="02020603050405020304" pitchFamily="18" charset="0"/>
                <a:cs typeface="Times New Roman" panose="02020603050405020304" pitchFamily="18" charset="0"/>
              </a:rPr>
              <a:t> </a:t>
            </a:r>
            <a:r>
              <a:rPr sz="2200" spc="105" dirty="0" smtClean="0">
                <a:latin typeface="Times New Roman" panose="02020603050405020304" pitchFamily="18" charset="0"/>
                <a:cs typeface="Times New Roman" panose="02020603050405020304" pitchFamily="18" charset="0"/>
              </a:rPr>
              <a:t>the</a:t>
            </a:r>
            <a:r>
              <a:rPr sz="2200" spc="175" dirty="0" smtClean="0">
                <a:latin typeface="Times New Roman" panose="02020603050405020304" pitchFamily="18" charset="0"/>
                <a:cs typeface="Times New Roman" panose="02020603050405020304" pitchFamily="18" charset="0"/>
              </a:rPr>
              <a:t> </a:t>
            </a:r>
            <a:r>
              <a:rPr sz="2200" spc="125" dirty="0" smtClean="0">
                <a:latin typeface="Times New Roman" panose="02020603050405020304" pitchFamily="18" charset="0"/>
                <a:cs typeface="Times New Roman" panose="02020603050405020304" pitchFamily="18" charset="0"/>
              </a:rPr>
              <a:t>educators.</a:t>
            </a:r>
            <a:endParaRPr sz="2200" dirty="0" smtClean="0">
              <a:latin typeface="Times New Roman" panose="02020603050405020304" pitchFamily="18" charset="0"/>
              <a:cs typeface="Times New Roman" panose="02020603050405020304" pitchFamily="18" charset="0"/>
            </a:endParaRPr>
          </a:p>
          <a:p>
            <a:pPr marL="340360" indent="-327660" algn="just">
              <a:buFont typeface="Wingdings"/>
              <a:buChar char=""/>
              <a:tabLst>
                <a:tab pos="339725" algn="l"/>
                <a:tab pos="340360" algn="l"/>
              </a:tabLst>
            </a:pPr>
            <a:r>
              <a:rPr sz="2200" spc="75" dirty="0" smtClean="0">
                <a:latin typeface="Times New Roman" panose="02020603050405020304" pitchFamily="18" charset="0"/>
                <a:cs typeface="Times New Roman" panose="02020603050405020304" pitchFamily="18" charset="0"/>
              </a:rPr>
              <a:t>No</a:t>
            </a:r>
            <a:r>
              <a:rPr sz="2200" spc="185" dirty="0" smtClean="0">
                <a:latin typeface="Times New Roman" panose="02020603050405020304" pitchFamily="18" charset="0"/>
                <a:cs typeface="Times New Roman" panose="02020603050405020304" pitchFamily="18" charset="0"/>
              </a:rPr>
              <a:t> </a:t>
            </a:r>
            <a:r>
              <a:rPr sz="2200" spc="100" dirty="0" smtClean="0">
                <a:latin typeface="Times New Roman" panose="02020603050405020304" pitchFamily="18" charset="0"/>
                <a:cs typeface="Times New Roman" panose="02020603050405020304" pitchFamily="18" charset="0"/>
              </a:rPr>
              <a:t>birthday</a:t>
            </a:r>
            <a:r>
              <a:rPr sz="2200" spc="160" dirty="0" smtClean="0">
                <a:latin typeface="Times New Roman" panose="02020603050405020304" pitchFamily="18" charset="0"/>
                <a:cs typeface="Times New Roman" panose="02020603050405020304" pitchFamily="18" charset="0"/>
              </a:rPr>
              <a:t> </a:t>
            </a:r>
            <a:r>
              <a:rPr sz="2200" spc="90" dirty="0" smtClean="0">
                <a:latin typeface="Times New Roman" panose="02020603050405020304" pitchFamily="18" charset="0"/>
                <a:cs typeface="Times New Roman" panose="02020603050405020304" pitchFamily="18" charset="0"/>
              </a:rPr>
              <a:t>parties</a:t>
            </a:r>
            <a:r>
              <a:rPr sz="2200" spc="165" dirty="0" smtClean="0">
                <a:latin typeface="Times New Roman" panose="02020603050405020304" pitchFamily="18" charset="0"/>
                <a:cs typeface="Times New Roman" panose="02020603050405020304" pitchFamily="18" charset="0"/>
              </a:rPr>
              <a:t> </a:t>
            </a:r>
            <a:r>
              <a:rPr sz="2200" spc="35" dirty="0" smtClean="0">
                <a:latin typeface="Times New Roman" panose="02020603050405020304" pitchFamily="18" charset="0"/>
                <a:cs typeface="Times New Roman" panose="02020603050405020304" pitchFamily="18" charset="0"/>
              </a:rPr>
              <a:t>will</a:t>
            </a:r>
            <a:r>
              <a:rPr sz="2200" spc="160" dirty="0" smtClean="0">
                <a:latin typeface="Times New Roman" panose="02020603050405020304" pitchFamily="18" charset="0"/>
                <a:cs typeface="Times New Roman" panose="02020603050405020304" pitchFamily="18" charset="0"/>
              </a:rPr>
              <a:t> </a:t>
            </a:r>
            <a:r>
              <a:rPr sz="2200" spc="90" dirty="0" smtClean="0">
                <a:latin typeface="Times New Roman" panose="02020603050405020304" pitchFamily="18" charset="0"/>
                <a:cs typeface="Times New Roman" panose="02020603050405020304" pitchFamily="18" charset="0"/>
              </a:rPr>
              <a:t>be</a:t>
            </a:r>
            <a:r>
              <a:rPr sz="2200" spc="175" dirty="0" smtClean="0">
                <a:latin typeface="Times New Roman" panose="02020603050405020304" pitchFamily="18" charset="0"/>
                <a:cs typeface="Times New Roman" panose="02020603050405020304" pitchFamily="18" charset="0"/>
              </a:rPr>
              <a:t> </a:t>
            </a:r>
            <a:r>
              <a:rPr sz="2200" spc="105" dirty="0" smtClean="0">
                <a:latin typeface="Times New Roman" panose="02020603050405020304" pitchFamily="18" charset="0"/>
                <a:cs typeface="Times New Roman" panose="02020603050405020304" pitchFamily="18" charset="0"/>
              </a:rPr>
              <a:t>held</a:t>
            </a:r>
            <a:r>
              <a:rPr sz="2200" spc="160" dirty="0" smtClean="0">
                <a:latin typeface="Times New Roman" panose="02020603050405020304" pitchFamily="18" charset="0"/>
                <a:cs typeface="Times New Roman" panose="02020603050405020304" pitchFamily="18" charset="0"/>
              </a:rPr>
              <a:t> </a:t>
            </a:r>
            <a:r>
              <a:rPr sz="2200" spc="110" dirty="0" smtClean="0">
                <a:latin typeface="Times New Roman" panose="02020603050405020304" pitchFamily="18" charset="0"/>
                <a:cs typeface="Times New Roman" panose="02020603050405020304" pitchFamily="18" charset="0"/>
              </a:rPr>
              <a:t>in</a:t>
            </a:r>
            <a:r>
              <a:rPr sz="2200" spc="160" dirty="0" smtClean="0">
                <a:latin typeface="Times New Roman" panose="02020603050405020304" pitchFamily="18" charset="0"/>
                <a:cs typeface="Times New Roman" panose="02020603050405020304" pitchFamily="18" charset="0"/>
              </a:rPr>
              <a:t> </a:t>
            </a:r>
            <a:r>
              <a:rPr sz="2200" spc="120" dirty="0" smtClean="0">
                <a:latin typeface="Times New Roman" panose="02020603050405020304" pitchFamily="18" charset="0"/>
                <a:cs typeface="Times New Roman" panose="02020603050405020304" pitchFamily="18" charset="0"/>
              </a:rPr>
              <a:t>school.</a:t>
            </a:r>
            <a:endParaRPr sz="2200" dirty="0" smtClean="0">
              <a:latin typeface="Times New Roman" panose="02020603050405020304" pitchFamily="18" charset="0"/>
              <a:cs typeface="Times New Roman" panose="02020603050405020304" pitchFamily="18" charset="0"/>
            </a:endParaRPr>
          </a:p>
          <a:p>
            <a:pPr marL="304800" marR="1892935" indent="-292735" algn="just">
              <a:buFont typeface="Wingdings"/>
              <a:buChar char=""/>
              <a:tabLst>
                <a:tab pos="339725" algn="l"/>
                <a:tab pos="340360" algn="l"/>
              </a:tabLst>
            </a:pPr>
            <a:r>
              <a:rPr sz="2200" dirty="0" smtClean="0">
                <a:latin typeface="Times New Roman" panose="02020603050405020304" pitchFamily="18" charset="0"/>
                <a:cs typeface="Times New Roman" panose="02020603050405020304" pitchFamily="18" charset="0"/>
              </a:rPr>
              <a:t>	</a:t>
            </a:r>
            <a:r>
              <a:rPr sz="2200" spc="75" dirty="0" smtClean="0">
                <a:latin typeface="Times New Roman" panose="02020603050405020304" pitchFamily="18" charset="0"/>
                <a:cs typeface="Times New Roman" panose="02020603050405020304" pitchFamily="18" charset="0"/>
              </a:rPr>
              <a:t>No</a:t>
            </a:r>
            <a:r>
              <a:rPr sz="2200" spc="185" dirty="0" smtClean="0">
                <a:latin typeface="Times New Roman" panose="02020603050405020304" pitchFamily="18" charset="0"/>
                <a:cs typeface="Times New Roman" panose="02020603050405020304" pitchFamily="18" charset="0"/>
              </a:rPr>
              <a:t> </a:t>
            </a:r>
            <a:r>
              <a:rPr sz="2200" spc="100" dirty="0" smtClean="0">
                <a:latin typeface="Times New Roman" panose="02020603050405020304" pitchFamily="18" charset="0"/>
                <a:cs typeface="Times New Roman" panose="02020603050405020304" pitchFamily="18" charset="0"/>
              </a:rPr>
              <a:t>birthday</a:t>
            </a:r>
            <a:r>
              <a:rPr sz="2200" spc="165" dirty="0" smtClean="0">
                <a:latin typeface="Times New Roman" panose="02020603050405020304" pitchFamily="18" charset="0"/>
                <a:cs typeface="Times New Roman" panose="02020603050405020304" pitchFamily="18" charset="0"/>
              </a:rPr>
              <a:t> </a:t>
            </a:r>
            <a:r>
              <a:rPr sz="2200" spc="70" dirty="0" smtClean="0">
                <a:latin typeface="Times New Roman" panose="02020603050405020304" pitchFamily="18" charset="0"/>
                <a:cs typeface="Times New Roman" panose="02020603050405020304" pitchFamily="18" charset="0"/>
              </a:rPr>
              <a:t>gifts</a:t>
            </a:r>
            <a:r>
              <a:rPr sz="2200" spc="190" dirty="0" smtClean="0">
                <a:latin typeface="Times New Roman" panose="02020603050405020304" pitchFamily="18" charset="0"/>
                <a:cs typeface="Times New Roman" panose="02020603050405020304" pitchFamily="18" charset="0"/>
              </a:rPr>
              <a:t> </a:t>
            </a:r>
            <a:r>
              <a:rPr sz="2200" spc="45" dirty="0" smtClean="0">
                <a:latin typeface="Times New Roman" panose="02020603050405020304" pitchFamily="18" charset="0"/>
                <a:cs typeface="Times New Roman" panose="02020603050405020304" pitchFamily="18" charset="0"/>
              </a:rPr>
              <a:t>or</a:t>
            </a:r>
            <a:r>
              <a:rPr sz="2200" spc="175" dirty="0" smtClean="0">
                <a:latin typeface="Times New Roman" panose="02020603050405020304" pitchFamily="18" charset="0"/>
                <a:cs typeface="Times New Roman" panose="02020603050405020304" pitchFamily="18" charset="0"/>
              </a:rPr>
              <a:t> </a:t>
            </a:r>
            <a:r>
              <a:rPr sz="2200" spc="105" dirty="0" smtClean="0">
                <a:latin typeface="Times New Roman" panose="02020603050405020304" pitchFamily="18" charset="0"/>
                <a:cs typeface="Times New Roman" panose="02020603050405020304" pitchFamily="18" charset="0"/>
              </a:rPr>
              <a:t>return</a:t>
            </a:r>
            <a:r>
              <a:rPr sz="2200" spc="155" dirty="0" smtClean="0">
                <a:latin typeface="Times New Roman" panose="02020603050405020304" pitchFamily="18" charset="0"/>
                <a:cs typeface="Times New Roman" panose="02020603050405020304" pitchFamily="18" charset="0"/>
              </a:rPr>
              <a:t> </a:t>
            </a:r>
            <a:r>
              <a:rPr sz="2200" spc="70" dirty="0" smtClean="0">
                <a:latin typeface="Times New Roman" panose="02020603050405020304" pitchFamily="18" charset="0"/>
                <a:cs typeface="Times New Roman" panose="02020603050405020304" pitchFamily="18" charset="0"/>
              </a:rPr>
              <a:t>gifts</a:t>
            </a:r>
            <a:r>
              <a:rPr sz="2200" spc="175" dirty="0" smtClean="0">
                <a:latin typeface="Times New Roman" panose="02020603050405020304" pitchFamily="18" charset="0"/>
                <a:cs typeface="Times New Roman" panose="02020603050405020304" pitchFamily="18" charset="0"/>
              </a:rPr>
              <a:t> </a:t>
            </a:r>
            <a:r>
              <a:rPr sz="2200" spc="35" dirty="0" smtClean="0">
                <a:latin typeface="Times New Roman" panose="02020603050405020304" pitchFamily="18" charset="0"/>
                <a:cs typeface="Times New Roman" panose="02020603050405020304" pitchFamily="18" charset="0"/>
              </a:rPr>
              <a:t>will</a:t>
            </a:r>
            <a:r>
              <a:rPr sz="2200" spc="165" dirty="0" smtClean="0">
                <a:latin typeface="Times New Roman" panose="02020603050405020304" pitchFamily="18" charset="0"/>
                <a:cs typeface="Times New Roman" panose="02020603050405020304" pitchFamily="18" charset="0"/>
              </a:rPr>
              <a:t> </a:t>
            </a:r>
            <a:r>
              <a:rPr sz="2200" spc="85" dirty="0" smtClean="0">
                <a:latin typeface="Times New Roman" panose="02020603050405020304" pitchFamily="18" charset="0"/>
                <a:cs typeface="Times New Roman" panose="02020603050405020304" pitchFamily="18" charset="0"/>
              </a:rPr>
              <a:t>be </a:t>
            </a:r>
            <a:r>
              <a:rPr sz="2200" spc="-380" dirty="0" smtClean="0">
                <a:latin typeface="Times New Roman" panose="02020603050405020304" pitchFamily="18" charset="0"/>
                <a:cs typeface="Times New Roman" panose="02020603050405020304" pitchFamily="18" charset="0"/>
              </a:rPr>
              <a:t> </a:t>
            </a:r>
            <a:r>
              <a:rPr sz="2200" spc="125" dirty="0" smtClean="0">
                <a:latin typeface="Times New Roman" panose="02020603050405020304" pitchFamily="18" charset="0"/>
                <a:cs typeface="Times New Roman" panose="02020603050405020304" pitchFamily="18" charset="0"/>
              </a:rPr>
              <a:t>exchanged</a:t>
            </a:r>
            <a:r>
              <a:rPr sz="2200" spc="160" dirty="0" smtClean="0">
                <a:latin typeface="Times New Roman" panose="02020603050405020304" pitchFamily="18" charset="0"/>
                <a:cs typeface="Times New Roman" panose="02020603050405020304" pitchFamily="18" charset="0"/>
              </a:rPr>
              <a:t> </a:t>
            </a:r>
            <a:r>
              <a:rPr sz="2200" spc="75" dirty="0" smtClean="0">
                <a:latin typeface="Times New Roman" panose="02020603050405020304" pitchFamily="18" charset="0"/>
                <a:cs typeface="Times New Roman" panose="02020603050405020304" pitchFamily="18" charset="0"/>
              </a:rPr>
              <a:t>with</a:t>
            </a:r>
            <a:r>
              <a:rPr sz="2200" spc="160" dirty="0" smtClean="0">
                <a:latin typeface="Times New Roman" panose="02020603050405020304" pitchFamily="18" charset="0"/>
                <a:cs typeface="Times New Roman" panose="02020603050405020304" pitchFamily="18" charset="0"/>
              </a:rPr>
              <a:t> </a:t>
            </a:r>
            <a:r>
              <a:rPr sz="2200" spc="140" dirty="0" smtClean="0">
                <a:latin typeface="Times New Roman" panose="02020603050405020304" pitchFamily="18" charset="0"/>
                <a:cs typeface="Times New Roman" panose="02020603050405020304" pitchFamily="18" charset="0"/>
              </a:rPr>
              <a:t>students.</a:t>
            </a:r>
            <a:endParaRPr sz="2200" dirty="0" smtClean="0">
              <a:latin typeface="Times New Roman" panose="02020603050405020304" pitchFamily="18" charset="0"/>
              <a:cs typeface="Times New Roman" panose="02020603050405020304" pitchFamily="18" charset="0"/>
            </a:endParaRPr>
          </a:p>
          <a:p>
            <a:pPr marL="304800" marR="99695" indent="-292735" algn="just">
              <a:spcBef>
                <a:spcPts val="35"/>
              </a:spcBef>
              <a:buFont typeface="Wingdings"/>
              <a:buChar char=""/>
              <a:tabLst>
                <a:tab pos="308610" algn="l"/>
              </a:tabLst>
            </a:pPr>
            <a:r>
              <a:rPr sz="2200" spc="65" dirty="0" smtClean="0">
                <a:latin typeface="Times New Roman" panose="02020603050405020304" pitchFamily="18" charset="0"/>
                <a:cs typeface="Times New Roman" panose="02020603050405020304" pitchFamily="18" charset="0"/>
              </a:rPr>
              <a:t>Private</a:t>
            </a:r>
            <a:r>
              <a:rPr sz="2200" spc="170" dirty="0" smtClean="0">
                <a:latin typeface="Times New Roman" panose="02020603050405020304" pitchFamily="18" charset="0"/>
                <a:cs typeface="Times New Roman" panose="02020603050405020304" pitchFamily="18" charset="0"/>
              </a:rPr>
              <a:t> </a:t>
            </a:r>
            <a:r>
              <a:rPr sz="2200" spc="100" dirty="0" smtClean="0">
                <a:latin typeface="Times New Roman" panose="02020603050405020304" pitchFamily="18" charset="0"/>
                <a:cs typeface="Times New Roman" panose="02020603050405020304" pitchFamily="18" charset="0"/>
              </a:rPr>
              <a:t>birthday</a:t>
            </a:r>
            <a:r>
              <a:rPr sz="2200" spc="170" dirty="0" smtClean="0">
                <a:latin typeface="Times New Roman" panose="02020603050405020304" pitchFamily="18" charset="0"/>
                <a:cs typeface="Times New Roman" panose="02020603050405020304" pitchFamily="18" charset="0"/>
              </a:rPr>
              <a:t> </a:t>
            </a:r>
            <a:r>
              <a:rPr sz="2200" spc="95" dirty="0" smtClean="0">
                <a:latin typeface="Times New Roman" panose="02020603050405020304" pitchFamily="18" charset="0"/>
                <a:cs typeface="Times New Roman" panose="02020603050405020304" pitchFamily="18" charset="0"/>
              </a:rPr>
              <a:t>invitations</a:t>
            </a:r>
            <a:r>
              <a:rPr sz="2200" spc="190" dirty="0" smtClean="0">
                <a:latin typeface="Times New Roman" panose="02020603050405020304" pitchFamily="18" charset="0"/>
                <a:cs typeface="Times New Roman" panose="02020603050405020304" pitchFamily="18" charset="0"/>
              </a:rPr>
              <a:t> </a:t>
            </a:r>
            <a:r>
              <a:rPr sz="2200" spc="130" dirty="0" smtClean="0">
                <a:latin typeface="Times New Roman" panose="02020603050405020304" pitchFamily="18" charset="0"/>
                <a:cs typeface="Times New Roman" panose="02020603050405020304" pitchFamily="18" charset="0"/>
              </a:rPr>
              <a:t>should</a:t>
            </a:r>
            <a:r>
              <a:rPr sz="2200" spc="170" dirty="0" smtClean="0">
                <a:latin typeface="Times New Roman" panose="02020603050405020304" pitchFamily="18" charset="0"/>
                <a:cs typeface="Times New Roman" panose="02020603050405020304" pitchFamily="18" charset="0"/>
              </a:rPr>
              <a:t> </a:t>
            </a:r>
            <a:r>
              <a:rPr sz="2200" spc="90" dirty="0" smtClean="0">
                <a:latin typeface="Times New Roman" panose="02020603050405020304" pitchFamily="18" charset="0"/>
                <a:cs typeface="Times New Roman" panose="02020603050405020304" pitchFamily="18" charset="0"/>
              </a:rPr>
              <a:t>be</a:t>
            </a:r>
            <a:r>
              <a:rPr sz="2200" spc="160" dirty="0" smtClean="0">
                <a:latin typeface="Times New Roman" panose="02020603050405020304" pitchFamily="18" charset="0"/>
                <a:cs typeface="Times New Roman" panose="02020603050405020304" pitchFamily="18" charset="0"/>
              </a:rPr>
              <a:t> </a:t>
            </a:r>
            <a:r>
              <a:rPr sz="2200" spc="105" dirty="0" smtClean="0">
                <a:latin typeface="Times New Roman" panose="02020603050405020304" pitchFamily="18" charset="0"/>
                <a:cs typeface="Times New Roman" panose="02020603050405020304" pitchFamily="18" charset="0"/>
              </a:rPr>
              <a:t>mailed</a:t>
            </a:r>
            <a:r>
              <a:rPr sz="2200" spc="165" dirty="0" smtClean="0">
                <a:latin typeface="Times New Roman" panose="02020603050405020304" pitchFamily="18" charset="0"/>
                <a:cs typeface="Times New Roman" panose="02020603050405020304" pitchFamily="18" charset="0"/>
              </a:rPr>
              <a:t> </a:t>
            </a:r>
            <a:r>
              <a:rPr sz="2200" spc="95" dirty="0" smtClean="0">
                <a:latin typeface="Times New Roman" panose="02020603050405020304" pitchFamily="18" charset="0"/>
                <a:cs typeface="Times New Roman" panose="02020603050405020304" pitchFamily="18" charset="0"/>
              </a:rPr>
              <a:t>rather </a:t>
            </a:r>
            <a:r>
              <a:rPr sz="2200" spc="100" dirty="0" smtClean="0">
                <a:latin typeface="Times New Roman" panose="02020603050405020304" pitchFamily="18" charset="0"/>
                <a:cs typeface="Times New Roman" panose="02020603050405020304" pitchFamily="18" charset="0"/>
              </a:rPr>
              <a:t> </a:t>
            </a:r>
            <a:r>
              <a:rPr sz="2200" spc="150" dirty="0" smtClean="0">
                <a:latin typeface="Times New Roman" panose="02020603050405020304" pitchFamily="18" charset="0"/>
                <a:cs typeface="Times New Roman" panose="02020603050405020304" pitchFamily="18" charset="0"/>
              </a:rPr>
              <a:t>than</a:t>
            </a:r>
            <a:r>
              <a:rPr sz="2200" spc="185" dirty="0" smtClean="0">
                <a:latin typeface="Times New Roman" panose="02020603050405020304" pitchFamily="18" charset="0"/>
                <a:cs typeface="Times New Roman" panose="02020603050405020304" pitchFamily="18" charset="0"/>
              </a:rPr>
              <a:t> </a:t>
            </a:r>
            <a:r>
              <a:rPr sz="2200" spc="125" dirty="0" smtClean="0">
                <a:latin typeface="Times New Roman" panose="02020603050405020304" pitchFamily="18" charset="0"/>
                <a:cs typeface="Times New Roman" panose="02020603050405020304" pitchFamily="18" charset="0"/>
              </a:rPr>
              <a:t>passed</a:t>
            </a:r>
            <a:r>
              <a:rPr sz="2200" spc="185" dirty="0" smtClean="0">
                <a:latin typeface="Times New Roman" panose="02020603050405020304" pitchFamily="18" charset="0"/>
                <a:cs typeface="Times New Roman" panose="02020603050405020304" pitchFamily="18" charset="0"/>
              </a:rPr>
              <a:t> </a:t>
            </a:r>
            <a:r>
              <a:rPr sz="2200" spc="110" dirty="0" smtClean="0">
                <a:latin typeface="Times New Roman" panose="02020603050405020304" pitchFamily="18" charset="0"/>
                <a:cs typeface="Times New Roman" panose="02020603050405020304" pitchFamily="18" charset="0"/>
              </a:rPr>
              <a:t>in</a:t>
            </a:r>
            <a:r>
              <a:rPr sz="2200" spc="170" dirty="0" smtClean="0">
                <a:latin typeface="Times New Roman" panose="02020603050405020304" pitchFamily="18" charset="0"/>
                <a:cs typeface="Times New Roman" panose="02020603050405020304" pitchFamily="18" charset="0"/>
              </a:rPr>
              <a:t> </a:t>
            </a:r>
            <a:r>
              <a:rPr sz="2200" spc="140" dirty="0" smtClean="0">
                <a:latin typeface="Times New Roman" panose="02020603050405020304" pitchFamily="18" charset="0"/>
                <a:cs typeface="Times New Roman" panose="02020603050405020304" pitchFamily="18" charset="0"/>
              </a:rPr>
              <a:t>class,</a:t>
            </a:r>
            <a:r>
              <a:rPr sz="2200" spc="200" dirty="0" smtClean="0">
                <a:latin typeface="Times New Roman" panose="02020603050405020304" pitchFamily="18" charset="0"/>
                <a:cs typeface="Times New Roman" panose="02020603050405020304" pitchFamily="18" charset="0"/>
              </a:rPr>
              <a:t> </a:t>
            </a:r>
            <a:r>
              <a:rPr sz="2200" spc="135" dirty="0" smtClean="0">
                <a:latin typeface="Times New Roman" panose="02020603050405020304" pitchFamily="18" charset="0"/>
                <a:cs typeface="Times New Roman" panose="02020603050405020304" pitchFamily="18" charset="0"/>
              </a:rPr>
              <a:t>unless</a:t>
            </a:r>
            <a:r>
              <a:rPr sz="2200" spc="170" dirty="0" smtClean="0">
                <a:latin typeface="Times New Roman" panose="02020603050405020304" pitchFamily="18" charset="0"/>
                <a:cs typeface="Times New Roman" panose="02020603050405020304" pitchFamily="18" charset="0"/>
              </a:rPr>
              <a:t> </a:t>
            </a:r>
            <a:r>
              <a:rPr sz="2200" spc="105" dirty="0" smtClean="0">
                <a:latin typeface="Times New Roman" panose="02020603050405020304" pitchFamily="18" charset="0"/>
                <a:cs typeface="Times New Roman" panose="02020603050405020304" pitchFamily="18" charset="0"/>
              </a:rPr>
              <a:t>the</a:t>
            </a:r>
            <a:r>
              <a:rPr sz="2200" spc="185" dirty="0" smtClean="0">
                <a:latin typeface="Times New Roman" panose="02020603050405020304" pitchFamily="18" charset="0"/>
                <a:cs typeface="Times New Roman" panose="02020603050405020304" pitchFamily="18" charset="0"/>
              </a:rPr>
              <a:t> </a:t>
            </a:r>
            <a:r>
              <a:rPr sz="2200" spc="70" dirty="0" smtClean="0">
                <a:latin typeface="Times New Roman" panose="02020603050405020304" pitchFamily="18" charset="0"/>
                <a:cs typeface="Times New Roman" panose="02020603050405020304" pitchFamily="18" charset="0"/>
              </a:rPr>
              <a:t>whole</a:t>
            </a:r>
            <a:r>
              <a:rPr sz="2200" spc="180" dirty="0" smtClean="0">
                <a:latin typeface="Times New Roman" panose="02020603050405020304" pitchFamily="18" charset="0"/>
                <a:cs typeface="Times New Roman" panose="02020603050405020304" pitchFamily="18" charset="0"/>
              </a:rPr>
              <a:t> </a:t>
            </a:r>
            <a:r>
              <a:rPr sz="2200" spc="130" dirty="0" smtClean="0">
                <a:latin typeface="Times New Roman" panose="02020603050405020304" pitchFamily="18" charset="0"/>
                <a:cs typeface="Times New Roman" panose="02020603050405020304" pitchFamily="18" charset="0"/>
              </a:rPr>
              <a:t>class</a:t>
            </a:r>
            <a:r>
              <a:rPr sz="2200" spc="200" dirty="0" smtClean="0">
                <a:latin typeface="Times New Roman" panose="02020603050405020304" pitchFamily="18" charset="0"/>
                <a:cs typeface="Times New Roman" panose="02020603050405020304" pitchFamily="18" charset="0"/>
              </a:rPr>
              <a:t> </a:t>
            </a:r>
            <a:r>
              <a:rPr sz="2200" spc="100" dirty="0" smtClean="0">
                <a:latin typeface="Times New Roman" panose="02020603050405020304" pitchFamily="18" charset="0"/>
                <a:cs typeface="Times New Roman" panose="02020603050405020304" pitchFamily="18" charset="0"/>
              </a:rPr>
              <a:t>is</a:t>
            </a:r>
            <a:r>
              <a:rPr sz="2200" spc="170" dirty="0" smtClean="0">
                <a:latin typeface="Times New Roman" panose="02020603050405020304" pitchFamily="18" charset="0"/>
                <a:cs typeface="Times New Roman" panose="02020603050405020304" pitchFamily="18" charset="0"/>
              </a:rPr>
              <a:t> </a:t>
            </a:r>
            <a:r>
              <a:rPr sz="2200" spc="90" dirty="0" smtClean="0">
                <a:latin typeface="Times New Roman" panose="02020603050405020304" pitchFamily="18" charset="0"/>
                <a:cs typeface="Times New Roman" panose="02020603050405020304" pitchFamily="18" charset="0"/>
              </a:rPr>
              <a:t>invited.</a:t>
            </a:r>
            <a:endParaRPr sz="2200" dirty="0" smtClean="0">
              <a:latin typeface="Times New Roman" panose="02020603050405020304" pitchFamily="18" charset="0"/>
              <a:cs typeface="Times New Roman" panose="02020603050405020304" pitchFamily="18" charset="0"/>
            </a:endParaRPr>
          </a:p>
          <a:p>
            <a:pPr marL="266700" indent="-254635" algn="just">
              <a:buFont typeface="Wingdings"/>
              <a:buChar char=""/>
              <a:tabLst>
                <a:tab pos="267335" algn="l"/>
              </a:tabLst>
            </a:pPr>
            <a:r>
              <a:rPr sz="2200" spc="160" dirty="0" smtClean="0">
                <a:latin typeface="Times New Roman" panose="02020603050405020304" pitchFamily="18" charset="0"/>
                <a:cs typeface="Times New Roman" panose="02020603050405020304" pitchFamily="18" charset="0"/>
              </a:rPr>
              <a:t>Send</a:t>
            </a:r>
            <a:r>
              <a:rPr sz="2200" spc="155" dirty="0" smtClean="0">
                <a:latin typeface="Times New Roman" panose="02020603050405020304" pitchFamily="18" charset="0"/>
                <a:cs typeface="Times New Roman" panose="02020603050405020304" pitchFamily="18" charset="0"/>
              </a:rPr>
              <a:t> </a:t>
            </a:r>
            <a:r>
              <a:rPr sz="2200" spc="95" dirty="0" smtClean="0">
                <a:latin typeface="Times New Roman" panose="02020603050405020304" pitchFamily="18" charset="0"/>
                <a:cs typeface="Times New Roman" panose="02020603050405020304" pitchFamily="18" charset="0"/>
              </a:rPr>
              <a:t>your</a:t>
            </a:r>
            <a:r>
              <a:rPr sz="2200" spc="170" dirty="0" smtClean="0">
                <a:latin typeface="Times New Roman" panose="02020603050405020304" pitchFamily="18" charset="0"/>
                <a:cs typeface="Times New Roman" panose="02020603050405020304" pitchFamily="18" charset="0"/>
              </a:rPr>
              <a:t> </a:t>
            </a:r>
            <a:r>
              <a:rPr sz="2200" spc="110" dirty="0" smtClean="0">
                <a:latin typeface="Times New Roman" panose="02020603050405020304" pitchFamily="18" charset="0"/>
                <a:cs typeface="Times New Roman" panose="02020603050405020304" pitchFamily="18" charset="0"/>
              </a:rPr>
              <a:t>child</a:t>
            </a:r>
            <a:r>
              <a:rPr sz="2200" spc="160" dirty="0" smtClean="0">
                <a:latin typeface="Times New Roman" panose="02020603050405020304" pitchFamily="18" charset="0"/>
                <a:cs typeface="Times New Roman" panose="02020603050405020304" pitchFamily="18" charset="0"/>
              </a:rPr>
              <a:t> </a:t>
            </a:r>
            <a:r>
              <a:rPr sz="2200" spc="110" dirty="0" smtClean="0">
                <a:latin typeface="Times New Roman" panose="02020603050405020304" pitchFamily="18" charset="0"/>
                <a:cs typeface="Times New Roman" panose="02020603050405020304" pitchFamily="18" charset="0"/>
              </a:rPr>
              <a:t>in</a:t>
            </a:r>
            <a:r>
              <a:rPr sz="2200" spc="180" dirty="0" smtClean="0">
                <a:latin typeface="Times New Roman" panose="02020603050405020304" pitchFamily="18" charset="0"/>
                <a:cs typeface="Times New Roman" panose="02020603050405020304" pitchFamily="18" charset="0"/>
              </a:rPr>
              <a:t> </a:t>
            </a:r>
            <a:r>
              <a:rPr sz="2200" spc="105" dirty="0" smtClean="0">
                <a:latin typeface="Times New Roman" panose="02020603050405020304" pitchFamily="18" charset="0"/>
                <a:cs typeface="Times New Roman" panose="02020603050405020304" pitchFamily="18" charset="0"/>
              </a:rPr>
              <a:t>decent</a:t>
            </a:r>
            <a:r>
              <a:rPr sz="2200" spc="150" dirty="0" smtClean="0">
                <a:latin typeface="Times New Roman" panose="02020603050405020304" pitchFamily="18" charset="0"/>
                <a:cs typeface="Times New Roman" panose="02020603050405020304" pitchFamily="18" charset="0"/>
              </a:rPr>
              <a:t> </a:t>
            </a:r>
            <a:r>
              <a:rPr sz="2200" spc="90" dirty="0" smtClean="0">
                <a:latin typeface="Times New Roman" panose="02020603050405020304" pitchFamily="18" charset="0"/>
                <a:cs typeface="Times New Roman" panose="02020603050405020304" pitchFamily="18" charset="0"/>
              </a:rPr>
              <a:t>party</a:t>
            </a:r>
            <a:r>
              <a:rPr sz="2200" spc="170" dirty="0" smtClean="0">
                <a:latin typeface="Times New Roman" panose="02020603050405020304" pitchFamily="18" charset="0"/>
                <a:cs typeface="Times New Roman" panose="02020603050405020304" pitchFamily="18" charset="0"/>
              </a:rPr>
              <a:t> </a:t>
            </a:r>
            <a:r>
              <a:rPr sz="2200" spc="105" dirty="0" smtClean="0">
                <a:latin typeface="Times New Roman" panose="02020603050405020304" pitchFamily="18" charset="0"/>
                <a:cs typeface="Times New Roman" panose="02020603050405020304" pitchFamily="18" charset="0"/>
              </a:rPr>
              <a:t>dress</a:t>
            </a:r>
            <a:r>
              <a:rPr sz="2200" spc="160" dirty="0" smtClean="0">
                <a:latin typeface="Times New Roman" panose="02020603050405020304" pitchFamily="18" charset="0"/>
                <a:cs typeface="Times New Roman" panose="02020603050405020304" pitchFamily="18" charset="0"/>
              </a:rPr>
              <a:t> </a:t>
            </a:r>
            <a:r>
              <a:rPr sz="2200" spc="100" dirty="0" smtClean="0">
                <a:latin typeface="Times New Roman" panose="02020603050405020304" pitchFamily="18" charset="0"/>
                <a:cs typeface="Times New Roman" panose="02020603050405020304" pitchFamily="18" charset="0"/>
              </a:rPr>
              <a:t>along</a:t>
            </a:r>
            <a:r>
              <a:rPr sz="2200" spc="180" dirty="0" smtClean="0">
                <a:latin typeface="Times New Roman" panose="02020603050405020304" pitchFamily="18" charset="0"/>
                <a:cs typeface="Times New Roman" panose="02020603050405020304" pitchFamily="18" charset="0"/>
              </a:rPr>
              <a:t> </a:t>
            </a:r>
            <a:r>
              <a:rPr sz="2200" spc="80" dirty="0" smtClean="0">
                <a:latin typeface="Times New Roman" panose="02020603050405020304" pitchFamily="18" charset="0"/>
                <a:cs typeface="Times New Roman" panose="02020603050405020304" pitchFamily="18" charset="0"/>
              </a:rPr>
              <a:t>with</a:t>
            </a:r>
            <a:r>
              <a:rPr sz="2200" spc="160" dirty="0" smtClean="0">
                <a:latin typeface="Times New Roman" panose="02020603050405020304" pitchFamily="18" charset="0"/>
                <a:cs typeface="Times New Roman" panose="02020603050405020304" pitchFamily="18" charset="0"/>
              </a:rPr>
              <a:t> </a:t>
            </a:r>
            <a:r>
              <a:rPr sz="2200" spc="120" dirty="0" smtClean="0">
                <a:latin typeface="Times New Roman" panose="02020603050405020304" pitchFamily="18" charset="0"/>
                <a:cs typeface="Times New Roman" panose="02020603050405020304" pitchFamily="18" charset="0"/>
              </a:rPr>
              <a:t>I-card.</a:t>
            </a:r>
            <a:endParaRPr sz="22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9"/>
          <a:stretch>
            <a:fillRect/>
          </a:stretch>
        </p:blipFill>
        <p:spPr>
          <a:xfrm>
            <a:off x="5966590" y="3260573"/>
            <a:ext cx="1688580" cy="119193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2180590"/>
            <a:chOff x="-828" y="0"/>
            <a:chExt cx="9145905" cy="2180590"/>
          </a:xfrm>
        </p:grpSpPr>
        <p:pic>
          <p:nvPicPr>
            <p:cNvPr id="3" name="object 3"/>
            <p:cNvPicPr/>
            <p:nvPr/>
          </p:nvPicPr>
          <p:blipFill>
            <a:blip r:embed="rId2" cstate="print"/>
            <a:stretch>
              <a:fillRect/>
            </a:stretch>
          </p:blipFill>
          <p:spPr>
            <a:xfrm>
              <a:off x="0" y="938771"/>
              <a:ext cx="9141714" cy="1241310"/>
            </a:xfrm>
            <a:prstGeom prst="rect">
              <a:avLst/>
            </a:prstGeom>
          </p:spPr>
        </p:pic>
        <p:pic>
          <p:nvPicPr>
            <p:cNvPr id="4" name="object 4"/>
            <p:cNvPicPr/>
            <p:nvPr/>
          </p:nvPicPr>
          <p:blipFill>
            <a:blip r:embed="rId3" cstate="print"/>
            <a:stretch>
              <a:fillRect/>
            </a:stretch>
          </p:blipFill>
          <p:spPr>
            <a:xfrm>
              <a:off x="4264151" y="958596"/>
              <a:ext cx="4879847" cy="1125474"/>
            </a:xfrm>
            <a:prstGeom prst="rect">
              <a:avLst/>
            </a:prstGeom>
          </p:spPr>
        </p:pic>
      </p:grpSp>
      <p:sp>
        <p:nvSpPr>
          <p:cNvPr id="5" name="object 5"/>
          <p:cNvSpPr txBox="1">
            <a:spLocks noGrp="1"/>
          </p:cNvSpPr>
          <p:nvPr>
            <p:ph type="title"/>
          </p:nvPr>
        </p:nvSpPr>
        <p:spPr>
          <a:xfrm>
            <a:off x="4567553" y="1111537"/>
            <a:ext cx="4495800" cy="635000"/>
          </a:xfrm>
          <a:prstGeom prst="rect">
            <a:avLst/>
          </a:prstGeom>
        </p:spPr>
        <p:txBody>
          <a:bodyPr vert="horz" wrap="square" lIns="0" tIns="12065" rIns="0" bIns="0" rtlCol="0">
            <a:spAutoFit/>
          </a:bodyPr>
          <a:lstStyle/>
          <a:p>
            <a:pPr marL="12700">
              <a:lnSpc>
                <a:spcPct val="100000"/>
              </a:lnSpc>
              <a:spcBef>
                <a:spcPts val="95"/>
              </a:spcBef>
            </a:pPr>
            <a:r>
              <a:rPr b="0" spc="-15" dirty="0">
                <a:latin typeface="Constantia"/>
                <a:cs typeface="Constantia"/>
              </a:rPr>
              <a:t>Health</a:t>
            </a:r>
            <a:r>
              <a:rPr b="0" spc="-170" dirty="0">
                <a:latin typeface="Constantia"/>
                <a:cs typeface="Constantia"/>
              </a:rPr>
              <a:t> </a:t>
            </a:r>
            <a:r>
              <a:rPr b="0" spc="-5" dirty="0">
                <a:latin typeface="Constantia"/>
                <a:cs typeface="Constantia"/>
              </a:rPr>
              <a:t>And</a:t>
            </a:r>
            <a:r>
              <a:rPr b="0" spc="-40" dirty="0">
                <a:latin typeface="Constantia"/>
                <a:cs typeface="Constantia"/>
              </a:rPr>
              <a:t> </a:t>
            </a:r>
            <a:r>
              <a:rPr b="0" spc="-25" dirty="0">
                <a:latin typeface="Constantia"/>
                <a:cs typeface="Constantia"/>
              </a:rPr>
              <a:t>Hygiene</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8"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grpSp>
      <p:sp>
        <p:nvSpPr>
          <p:cNvPr id="10" name="object 10"/>
          <p:cNvSpPr txBox="1"/>
          <p:nvPr/>
        </p:nvSpPr>
        <p:spPr>
          <a:xfrm>
            <a:off x="783812" y="1912237"/>
            <a:ext cx="7567481" cy="3774751"/>
          </a:xfrm>
          <a:prstGeom prst="rect">
            <a:avLst/>
          </a:prstGeom>
        </p:spPr>
        <p:txBody>
          <a:bodyPr vert="horz" wrap="square" lIns="0" tIns="12065" rIns="0" bIns="0" rtlCol="0">
            <a:spAutoFit/>
          </a:bodyPr>
          <a:lstStyle/>
          <a:p>
            <a:pPr marL="195580" indent="-182880" algn="just">
              <a:lnSpc>
                <a:spcPct val="100000"/>
              </a:lnSpc>
              <a:spcBef>
                <a:spcPts val="95"/>
              </a:spcBef>
              <a:buSzPct val="109090"/>
              <a:buFont typeface="Arial MT"/>
              <a:buChar char="•"/>
              <a:tabLst>
                <a:tab pos="195580" algn="l"/>
              </a:tabLst>
            </a:pPr>
            <a:r>
              <a:rPr sz="2200" spc="-5" dirty="0">
                <a:latin typeface="Constantia"/>
                <a:cs typeface="Constantia"/>
              </a:rPr>
              <a:t>In</a:t>
            </a:r>
            <a:r>
              <a:rPr sz="2200" spc="-85" dirty="0">
                <a:latin typeface="Constantia"/>
                <a:cs typeface="Constantia"/>
              </a:rPr>
              <a:t> </a:t>
            </a:r>
            <a:r>
              <a:rPr sz="2200" spc="-5" dirty="0">
                <a:latin typeface="Constantia"/>
                <a:cs typeface="Constantia"/>
              </a:rPr>
              <a:t>some</a:t>
            </a:r>
            <a:r>
              <a:rPr sz="2200" spc="-120" dirty="0">
                <a:latin typeface="Constantia"/>
                <a:cs typeface="Constantia"/>
              </a:rPr>
              <a:t> </a:t>
            </a:r>
            <a:r>
              <a:rPr sz="2200" spc="-10" dirty="0">
                <a:latin typeface="Constantia"/>
                <a:cs typeface="Constantia"/>
              </a:rPr>
              <a:t>cases, </a:t>
            </a:r>
            <a:r>
              <a:rPr sz="2200" spc="-5" dirty="0">
                <a:latin typeface="Constantia"/>
                <a:cs typeface="Constantia"/>
              </a:rPr>
              <a:t>if</a:t>
            </a:r>
            <a:r>
              <a:rPr sz="2200" spc="20" dirty="0">
                <a:latin typeface="Constantia"/>
                <a:cs typeface="Constantia"/>
              </a:rPr>
              <a:t> </a:t>
            </a:r>
            <a:r>
              <a:rPr sz="2200" spc="-10" dirty="0">
                <a:latin typeface="Constantia"/>
                <a:cs typeface="Constantia"/>
              </a:rPr>
              <a:t>the</a:t>
            </a:r>
            <a:r>
              <a:rPr sz="2200" spc="-60" dirty="0">
                <a:latin typeface="Constantia"/>
                <a:cs typeface="Constantia"/>
              </a:rPr>
              <a:t> </a:t>
            </a:r>
            <a:r>
              <a:rPr sz="2200" spc="-5" dirty="0">
                <a:latin typeface="Constantia"/>
                <a:cs typeface="Constantia"/>
              </a:rPr>
              <a:t>medical</a:t>
            </a:r>
            <a:r>
              <a:rPr sz="2200" spc="-80" dirty="0">
                <a:latin typeface="Constantia"/>
                <a:cs typeface="Constantia"/>
              </a:rPr>
              <a:t> </a:t>
            </a:r>
            <a:r>
              <a:rPr sz="2200" spc="-10" dirty="0">
                <a:latin typeface="Constantia"/>
                <a:cs typeface="Constantia"/>
              </a:rPr>
              <a:t>attention</a:t>
            </a:r>
            <a:r>
              <a:rPr sz="2200" spc="-75" dirty="0">
                <a:latin typeface="Constantia"/>
                <a:cs typeface="Constantia"/>
              </a:rPr>
              <a:t> </a:t>
            </a:r>
            <a:r>
              <a:rPr sz="2200" spc="-5" dirty="0">
                <a:latin typeface="Constantia"/>
                <a:cs typeface="Constantia"/>
              </a:rPr>
              <a:t>is</a:t>
            </a:r>
            <a:r>
              <a:rPr sz="2200" spc="-75" dirty="0">
                <a:latin typeface="Constantia"/>
                <a:cs typeface="Constantia"/>
              </a:rPr>
              <a:t> </a:t>
            </a:r>
            <a:r>
              <a:rPr sz="2200" spc="-15" dirty="0" smtClean="0">
                <a:latin typeface="Constantia"/>
                <a:cs typeface="Constantia"/>
              </a:rPr>
              <a:t>required</a:t>
            </a:r>
            <a:r>
              <a:rPr lang="en-US" sz="2200" spc="-15" dirty="0" smtClean="0">
                <a:latin typeface="Constantia"/>
                <a:cs typeface="Constantia"/>
              </a:rPr>
              <a:t> </a:t>
            </a:r>
            <a:r>
              <a:rPr sz="2200" spc="-30" dirty="0" smtClean="0">
                <a:latin typeface="Constantia"/>
                <a:cs typeface="Constantia"/>
              </a:rPr>
              <a:t>specially</a:t>
            </a:r>
            <a:r>
              <a:rPr sz="2200" spc="-30" dirty="0">
                <a:latin typeface="Constantia"/>
                <a:cs typeface="Constantia"/>
              </a:rPr>
              <a:t>, </a:t>
            </a:r>
            <a:endParaRPr lang="en-US" sz="2200" spc="-30" dirty="0" smtClean="0">
              <a:latin typeface="Constantia"/>
              <a:cs typeface="Constantia"/>
            </a:endParaRPr>
          </a:p>
          <a:p>
            <a:pPr marL="12700" algn="just">
              <a:lnSpc>
                <a:spcPct val="100000"/>
              </a:lnSpc>
              <a:spcBef>
                <a:spcPts val="95"/>
              </a:spcBef>
              <a:buSzPct val="109090"/>
              <a:tabLst>
                <a:tab pos="195580" algn="l"/>
              </a:tabLst>
            </a:pPr>
            <a:r>
              <a:rPr lang="en-US" sz="2200" spc="-30" dirty="0">
                <a:latin typeface="Constantia"/>
                <a:cs typeface="Constantia"/>
              </a:rPr>
              <a:t>	</a:t>
            </a:r>
            <a:r>
              <a:rPr sz="2200" spc="-5" dirty="0" smtClean="0">
                <a:latin typeface="Constantia"/>
                <a:cs typeface="Constantia"/>
              </a:rPr>
              <a:t>please</a:t>
            </a:r>
            <a:r>
              <a:rPr sz="2200" spc="-70" dirty="0" smtClean="0">
                <a:latin typeface="Constantia"/>
                <a:cs typeface="Constantia"/>
              </a:rPr>
              <a:t> </a:t>
            </a:r>
            <a:r>
              <a:rPr sz="2200" spc="-15" dirty="0">
                <a:latin typeface="Constantia"/>
                <a:cs typeface="Constantia"/>
              </a:rPr>
              <a:t>keep</a:t>
            </a:r>
            <a:r>
              <a:rPr sz="2200" spc="-80" dirty="0">
                <a:latin typeface="Constantia"/>
                <a:cs typeface="Constantia"/>
              </a:rPr>
              <a:t> </a:t>
            </a:r>
            <a:r>
              <a:rPr sz="2200" spc="-5" dirty="0">
                <a:latin typeface="Constantia"/>
                <a:cs typeface="Constantia"/>
              </a:rPr>
              <a:t>the</a:t>
            </a:r>
            <a:r>
              <a:rPr sz="2200" spc="-114" dirty="0">
                <a:latin typeface="Constantia"/>
                <a:cs typeface="Constantia"/>
              </a:rPr>
              <a:t> </a:t>
            </a:r>
            <a:r>
              <a:rPr sz="2200" spc="-5" dirty="0">
                <a:latin typeface="Constantia"/>
                <a:cs typeface="Constantia"/>
              </a:rPr>
              <a:t>authorities</a:t>
            </a:r>
            <a:r>
              <a:rPr sz="2200" spc="-114" dirty="0">
                <a:latin typeface="Constantia"/>
                <a:cs typeface="Constantia"/>
              </a:rPr>
              <a:t> </a:t>
            </a:r>
            <a:r>
              <a:rPr sz="2200" spc="-5" dirty="0">
                <a:latin typeface="Constantia"/>
                <a:cs typeface="Constantia"/>
              </a:rPr>
              <a:t>of</a:t>
            </a:r>
            <a:r>
              <a:rPr sz="2200" spc="25" dirty="0">
                <a:latin typeface="Constantia"/>
                <a:cs typeface="Constantia"/>
              </a:rPr>
              <a:t> </a:t>
            </a:r>
            <a:r>
              <a:rPr sz="2200" spc="-5" dirty="0">
                <a:latin typeface="Constantia"/>
                <a:cs typeface="Constantia"/>
              </a:rPr>
              <a:t>the</a:t>
            </a:r>
            <a:r>
              <a:rPr sz="2200" spc="-100" dirty="0">
                <a:latin typeface="Constantia"/>
                <a:cs typeface="Constantia"/>
              </a:rPr>
              <a:t> </a:t>
            </a:r>
            <a:r>
              <a:rPr sz="2200" spc="-5" dirty="0" smtClean="0">
                <a:latin typeface="Constantia"/>
                <a:cs typeface="Constantia"/>
              </a:rPr>
              <a:t>school</a:t>
            </a:r>
            <a:r>
              <a:rPr lang="en-US" sz="2200" spc="-5" dirty="0" smtClean="0">
                <a:latin typeface="Constantia"/>
                <a:cs typeface="Constantia"/>
              </a:rPr>
              <a:t> </a:t>
            </a:r>
            <a:r>
              <a:rPr sz="2200" spc="-5" dirty="0" smtClean="0">
                <a:latin typeface="Constantia"/>
                <a:cs typeface="Constantia"/>
              </a:rPr>
              <a:t>informed</a:t>
            </a:r>
            <a:r>
              <a:rPr sz="2200" spc="-35" dirty="0" smtClean="0">
                <a:latin typeface="Constantia"/>
                <a:cs typeface="Constantia"/>
              </a:rPr>
              <a:t> </a:t>
            </a:r>
            <a:r>
              <a:rPr sz="2200" spc="-5" dirty="0">
                <a:latin typeface="Constantia"/>
                <a:cs typeface="Constantia"/>
              </a:rPr>
              <a:t>in</a:t>
            </a:r>
            <a:r>
              <a:rPr sz="2200" spc="-80" dirty="0">
                <a:latin typeface="Constantia"/>
                <a:cs typeface="Constantia"/>
              </a:rPr>
              <a:t> </a:t>
            </a:r>
            <a:r>
              <a:rPr sz="2200" spc="-15" dirty="0">
                <a:latin typeface="Constantia"/>
                <a:cs typeface="Constantia"/>
              </a:rPr>
              <a:t>written</a:t>
            </a:r>
            <a:r>
              <a:rPr sz="2200" spc="-85" dirty="0">
                <a:latin typeface="Constantia"/>
                <a:cs typeface="Constantia"/>
              </a:rPr>
              <a:t> </a:t>
            </a:r>
            <a:endParaRPr lang="en-US" sz="2200" spc="-85" dirty="0" smtClean="0">
              <a:latin typeface="Constantia"/>
              <a:cs typeface="Constantia"/>
            </a:endParaRPr>
          </a:p>
          <a:p>
            <a:pPr marL="12700" algn="just">
              <a:lnSpc>
                <a:spcPct val="100000"/>
              </a:lnSpc>
              <a:spcBef>
                <a:spcPts val="95"/>
              </a:spcBef>
              <a:buSzPct val="109090"/>
              <a:tabLst>
                <a:tab pos="195580" algn="l"/>
              </a:tabLst>
            </a:pPr>
            <a:r>
              <a:rPr lang="en-US" sz="2200" spc="-85" dirty="0">
                <a:latin typeface="Constantia"/>
                <a:cs typeface="Constantia"/>
              </a:rPr>
              <a:t>	</a:t>
            </a:r>
            <a:r>
              <a:rPr sz="2200" spc="-5" dirty="0" smtClean="0">
                <a:latin typeface="Constantia"/>
                <a:cs typeface="Constantia"/>
              </a:rPr>
              <a:t>at</a:t>
            </a:r>
            <a:r>
              <a:rPr sz="2200" spc="-105" dirty="0" smtClean="0">
                <a:latin typeface="Constantia"/>
                <a:cs typeface="Constantia"/>
              </a:rPr>
              <a:t> </a:t>
            </a:r>
            <a:r>
              <a:rPr sz="2200" spc="-5" dirty="0">
                <a:latin typeface="Constantia"/>
                <a:cs typeface="Constantia"/>
              </a:rPr>
              <a:t>all</a:t>
            </a:r>
            <a:r>
              <a:rPr sz="2200" spc="-30" dirty="0">
                <a:latin typeface="Constantia"/>
                <a:cs typeface="Constantia"/>
              </a:rPr>
              <a:t> </a:t>
            </a:r>
            <a:r>
              <a:rPr sz="2200" spc="-5" dirty="0">
                <a:latin typeface="Constantia"/>
                <a:cs typeface="Constantia"/>
              </a:rPr>
              <a:t>times</a:t>
            </a:r>
            <a:r>
              <a:rPr sz="2200" spc="-110" dirty="0">
                <a:latin typeface="Constantia"/>
                <a:cs typeface="Constantia"/>
              </a:rPr>
              <a:t> </a:t>
            </a:r>
            <a:r>
              <a:rPr sz="2200" spc="-5" dirty="0">
                <a:latin typeface="Constantia"/>
                <a:cs typeface="Constantia"/>
              </a:rPr>
              <a:t>with</a:t>
            </a:r>
            <a:r>
              <a:rPr sz="2200" spc="-80" dirty="0">
                <a:latin typeface="Constantia"/>
                <a:cs typeface="Constantia"/>
              </a:rPr>
              <a:t> </a:t>
            </a:r>
            <a:r>
              <a:rPr sz="2200" spc="-15" dirty="0">
                <a:latin typeface="Constantia"/>
                <a:cs typeface="Constantia"/>
              </a:rPr>
              <a:t>doctor’s</a:t>
            </a:r>
            <a:r>
              <a:rPr sz="2200" spc="-85" dirty="0">
                <a:latin typeface="Constantia"/>
                <a:cs typeface="Constantia"/>
              </a:rPr>
              <a:t> </a:t>
            </a:r>
            <a:r>
              <a:rPr sz="2200" spc="-10" dirty="0" smtClean="0">
                <a:latin typeface="Constantia"/>
                <a:cs typeface="Constantia"/>
              </a:rPr>
              <a:t>prescription</a:t>
            </a:r>
            <a:r>
              <a:rPr lang="en-US" sz="2200" spc="-10" dirty="0" smtClean="0">
                <a:latin typeface="Constantia"/>
                <a:cs typeface="Constantia"/>
              </a:rPr>
              <a:t> </a:t>
            </a:r>
            <a:r>
              <a:rPr sz="2200" spc="-10" dirty="0" smtClean="0">
                <a:latin typeface="Constantia"/>
                <a:cs typeface="Constantia"/>
              </a:rPr>
              <a:t>attached.</a:t>
            </a:r>
            <a:endParaRPr lang="en-US" sz="2200" spc="-10" dirty="0" smtClean="0">
              <a:latin typeface="Constantia"/>
              <a:cs typeface="Constantia"/>
            </a:endParaRPr>
          </a:p>
          <a:p>
            <a:pPr marL="12700" algn="just">
              <a:lnSpc>
                <a:spcPct val="100000"/>
              </a:lnSpc>
              <a:spcBef>
                <a:spcPts val="95"/>
              </a:spcBef>
              <a:buSzPct val="109090"/>
              <a:tabLst>
                <a:tab pos="195580" algn="l"/>
              </a:tabLst>
            </a:pPr>
            <a:endParaRPr sz="2200" dirty="0">
              <a:latin typeface="Constantia"/>
              <a:cs typeface="Constantia"/>
            </a:endParaRPr>
          </a:p>
          <a:p>
            <a:pPr marL="182245" marR="248285" indent="-182245" algn="just">
              <a:lnSpc>
                <a:spcPct val="100000"/>
              </a:lnSpc>
              <a:buFont typeface="Arial MT"/>
              <a:buChar char="•"/>
              <a:tabLst>
                <a:tab pos="182245" algn="l"/>
              </a:tabLst>
            </a:pPr>
            <a:r>
              <a:rPr sz="2200" spc="-25" dirty="0">
                <a:latin typeface="Constantia"/>
                <a:cs typeface="Constantia"/>
              </a:rPr>
              <a:t>No </a:t>
            </a:r>
            <a:r>
              <a:rPr sz="2200" spc="-5" dirty="0">
                <a:latin typeface="Constantia"/>
                <a:cs typeface="Constantia"/>
              </a:rPr>
              <a:t>student should </a:t>
            </a:r>
            <a:r>
              <a:rPr sz="2200" spc="-15" dirty="0">
                <a:latin typeface="Constantia"/>
                <a:cs typeface="Constantia"/>
              </a:rPr>
              <a:t>attend </a:t>
            </a:r>
            <a:r>
              <a:rPr sz="2200" spc="-5" dirty="0">
                <a:latin typeface="Constantia"/>
                <a:cs typeface="Constantia"/>
              </a:rPr>
              <a:t>school if he/she </a:t>
            </a:r>
            <a:r>
              <a:rPr sz="2200" spc="-5" dirty="0" smtClean="0">
                <a:latin typeface="Constantia"/>
                <a:cs typeface="Constantia"/>
              </a:rPr>
              <a:t>is</a:t>
            </a:r>
            <a:r>
              <a:rPr lang="en-US" sz="2200" spc="-5" dirty="0" smtClean="0">
                <a:latin typeface="Constantia"/>
                <a:cs typeface="Constantia"/>
              </a:rPr>
              <a:t> </a:t>
            </a:r>
            <a:r>
              <a:rPr sz="2200" spc="-5" dirty="0" smtClean="0">
                <a:latin typeface="Constantia"/>
                <a:cs typeface="Constantia"/>
              </a:rPr>
              <a:t>suffering</a:t>
            </a:r>
            <a:r>
              <a:rPr lang="en-US" sz="2200" spc="-5" dirty="0" smtClean="0">
                <a:latin typeface="Constantia"/>
                <a:cs typeface="Constantia"/>
              </a:rPr>
              <a:t> </a:t>
            </a:r>
            <a:r>
              <a:rPr sz="2200" spc="-5" dirty="0" smtClean="0">
                <a:latin typeface="Constantia"/>
                <a:cs typeface="Constantia"/>
              </a:rPr>
              <a:t>with</a:t>
            </a:r>
            <a:r>
              <a:rPr sz="2200" spc="-70" dirty="0" smtClean="0">
                <a:latin typeface="Constantia"/>
                <a:cs typeface="Constantia"/>
              </a:rPr>
              <a:t> </a:t>
            </a:r>
            <a:r>
              <a:rPr lang="en-US" sz="2200" spc="-70" dirty="0" smtClean="0">
                <a:latin typeface="Constantia"/>
                <a:cs typeface="Constantia"/>
              </a:rPr>
              <a:t>s</a:t>
            </a:r>
            <a:r>
              <a:rPr sz="2200" spc="-5" dirty="0" smtClean="0">
                <a:latin typeface="Constantia"/>
                <a:cs typeface="Constantia"/>
              </a:rPr>
              <a:t>erious</a:t>
            </a:r>
            <a:r>
              <a:rPr sz="2200" spc="-105" dirty="0" smtClean="0">
                <a:latin typeface="Constantia"/>
                <a:cs typeface="Constantia"/>
              </a:rPr>
              <a:t> </a:t>
            </a:r>
            <a:r>
              <a:rPr sz="2200" spc="-5" dirty="0">
                <a:latin typeface="Constantia"/>
                <a:cs typeface="Constantia"/>
              </a:rPr>
              <a:t>or</a:t>
            </a:r>
            <a:r>
              <a:rPr sz="2200" spc="-135" dirty="0">
                <a:latin typeface="Constantia"/>
                <a:cs typeface="Constantia"/>
              </a:rPr>
              <a:t> </a:t>
            </a:r>
            <a:r>
              <a:rPr sz="2200" spc="-10" dirty="0">
                <a:latin typeface="Constantia"/>
                <a:cs typeface="Constantia"/>
              </a:rPr>
              <a:t>contagious</a:t>
            </a:r>
            <a:r>
              <a:rPr sz="2200" spc="-105" dirty="0">
                <a:latin typeface="Constantia"/>
                <a:cs typeface="Constantia"/>
              </a:rPr>
              <a:t> </a:t>
            </a:r>
            <a:r>
              <a:rPr sz="2200" spc="-5" dirty="0">
                <a:latin typeface="Constantia"/>
                <a:cs typeface="Constantia"/>
              </a:rPr>
              <a:t>disease.</a:t>
            </a:r>
            <a:r>
              <a:rPr sz="2200" spc="-50" dirty="0">
                <a:latin typeface="Constantia"/>
                <a:cs typeface="Constantia"/>
              </a:rPr>
              <a:t> </a:t>
            </a:r>
            <a:r>
              <a:rPr sz="2200" spc="-10" dirty="0">
                <a:latin typeface="Constantia"/>
                <a:cs typeface="Constantia"/>
              </a:rPr>
              <a:t>They</a:t>
            </a:r>
            <a:r>
              <a:rPr sz="2200" spc="-105" dirty="0">
                <a:latin typeface="Constantia"/>
                <a:cs typeface="Constantia"/>
              </a:rPr>
              <a:t> </a:t>
            </a:r>
            <a:r>
              <a:rPr sz="2200" spc="-5" dirty="0">
                <a:latin typeface="Constantia"/>
                <a:cs typeface="Constantia"/>
              </a:rPr>
              <a:t>will</a:t>
            </a:r>
            <a:r>
              <a:rPr sz="2200" spc="10" dirty="0">
                <a:latin typeface="Constantia"/>
                <a:cs typeface="Constantia"/>
              </a:rPr>
              <a:t> </a:t>
            </a:r>
            <a:r>
              <a:rPr sz="2200" spc="-5" dirty="0">
                <a:latin typeface="Constantia"/>
                <a:cs typeface="Constantia"/>
              </a:rPr>
              <a:t>be</a:t>
            </a:r>
            <a:r>
              <a:rPr sz="2200" spc="-114" dirty="0">
                <a:latin typeface="Constantia"/>
                <a:cs typeface="Constantia"/>
              </a:rPr>
              <a:t> </a:t>
            </a:r>
            <a:r>
              <a:rPr sz="2200" spc="-20" dirty="0">
                <a:latin typeface="Constantia"/>
                <a:cs typeface="Constantia"/>
              </a:rPr>
              <a:t>allowed </a:t>
            </a:r>
            <a:r>
              <a:rPr sz="2200" spc="-540" dirty="0">
                <a:latin typeface="Constantia"/>
                <a:cs typeface="Constantia"/>
              </a:rPr>
              <a:t> </a:t>
            </a:r>
            <a:r>
              <a:rPr sz="2200" spc="-20" dirty="0">
                <a:latin typeface="Constantia"/>
                <a:cs typeface="Constantia"/>
              </a:rPr>
              <a:t>to </a:t>
            </a:r>
            <a:r>
              <a:rPr sz="2200" spc="-15" dirty="0">
                <a:latin typeface="Constantia"/>
                <a:cs typeface="Constantia"/>
              </a:rPr>
              <a:t>attend </a:t>
            </a:r>
            <a:r>
              <a:rPr sz="2200" spc="-5" dirty="0">
                <a:latin typeface="Constantia"/>
                <a:cs typeface="Constantia"/>
              </a:rPr>
              <a:t>the school again </a:t>
            </a:r>
            <a:r>
              <a:rPr sz="2200" spc="-10" dirty="0">
                <a:latin typeface="Constantia"/>
                <a:cs typeface="Constantia"/>
              </a:rPr>
              <a:t>when </a:t>
            </a:r>
            <a:r>
              <a:rPr sz="2200" spc="-5" dirty="0">
                <a:latin typeface="Constantia"/>
                <a:cs typeface="Constantia"/>
              </a:rPr>
              <a:t>a medical </a:t>
            </a:r>
            <a:r>
              <a:rPr sz="2200" spc="-10" dirty="0">
                <a:latin typeface="Constantia"/>
                <a:cs typeface="Constantia"/>
              </a:rPr>
              <a:t>certificate is </a:t>
            </a:r>
            <a:r>
              <a:rPr sz="2200" spc="-540" dirty="0">
                <a:latin typeface="Constantia"/>
                <a:cs typeface="Constantia"/>
              </a:rPr>
              <a:t> </a:t>
            </a:r>
            <a:r>
              <a:rPr sz="2200" spc="-15" dirty="0">
                <a:latin typeface="Constantia"/>
                <a:cs typeface="Constantia"/>
              </a:rPr>
              <a:t>produced</a:t>
            </a:r>
            <a:r>
              <a:rPr sz="2200" spc="-15" dirty="0" smtClean="0">
                <a:latin typeface="Constantia"/>
                <a:cs typeface="Constantia"/>
              </a:rPr>
              <a:t>.</a:t>
            </a:r>
            <a:endParaRPr lang="en-US" sz="2200" spc="-15" dirty="0" smtClean="0">
              <a:latin typeface="Constantia"/>
              <a:cs typeface="Constantia"/>
            </a:endParaRPr>
          </a:p>
          <a:p>
            <a:pPr marL="182245" marR="248285" indent="-182245" algn="just">
              <a:lnSpc>
                <a:spcPct val="100000"/>
              </a:lnSpc>
              <a:buFont typeface="Arial MT"/>
              <a:buChar char="•"/>
              <a:tabLst>
                <a:tab pos="182245" algn="l"/>
              </a:tabLst>
            </a:pPr>
            <a:endParaRPr sz="2200" dirty="0">
              <a:latin typeface="Constantia"/>
              <a:cs typeface="Constantia"/>
            </a:endParaRPr>
          </a:p>
          <a:p>
            <a:pPr marL="182245" marR="684530" indent="-182245" algn="just">
              <a:lnSpc>
                <a:spcPct val="100000"/>
              </a:lnSpc>
              <a:spcBef>
                <a:spcPts val="5"/>
              </a:spcBef>
              <a:buFont typeface="Arial MT"/>
              <a:buChar char="•"/>
              <a:tabLst>
                <a:tab pos="182245" algn="l"/>
              </a:tabLst>
            </a:pPr>
            <a:r>
              <a:rPr sz="2200" spc="-5" dirty="0">
                <a:latin typeface="Constantia"/>
                <a:cs typeface="Constantia"/>
              </a:rPr>
              <a:t>Please</a:t>
            </a:r>
            <a:r>
              <a:rPr sz="2200" spc="-80" dirty="0">
                <a:latin typeface="Constantia"/>
                <a:cs typeface="Constantia"/>
              </a:rPr>
              <a:t> </a:t>
            </a:r>
            <a:r>
              <a:rPr sz="2200" spc="5" dirty="0">
                <a:latin typeface="Constantia"/>
                <a:cs typeface="Constantia"/>
              </a:rPr>
              <a:t>fill</a:t>
            </a:r>
            <a:r>
              <a:rPr sz="2200" spc="-35" dirty="0">
                <a:latin typeface="Constantia"/>
                <a:cs typeface="Constantia"/>
              </a:rPr>
              <a:t> </a:t>
            </a:r>
            <a:r>
              <a:rPr sz="2200" spc="-10" dirty="0">
                <a:latin typeface="Constantia"/>
                <a:cs typeface="Constantia"/>
              </a:rPr>
              <a:t>the</a:t>
            </a:r>
            <a:r>
              <a:rPr sz="2200" spc="-114" dirty="0">
                <a:latin typeface="Constantia"/>
                <a:cs typeface="Constantia"/>
              </a:rPr>
              <a:t> </a:t>
            </a:r>
            <a:r>
              <a:rPr sz="2200" spc="-5" dirty="0">
                <a:latin typeface="Constantia"/>
                <a:cs typeface="Constantia"/>
              </a:rPr>
              <a:t>details</a:t>
            </a:r>
            <a:r>
              <a:rPr sz="2200" spc="-70" dirty="0">
                <a:latin typeface="Constantia"/>
                <a:cs typeface="Constantia"/>
              </a:rPr>
              <a:t> </a:t>
            </a:r>
            <a:r>
              <a:rPr sz="2200" spc="-5" dirty="0">
                <a:latin typeface="Constantia"/>
                <a:cs typeface="Constantia"/>
              </a:rPr>
              <a:t>in</a:t>
            </a:r>
            <a:r>
              <a:rPr sz="2200" spc="-55" dirty="0">
                <a:latin typeface="Constantia"/>
                <a:cs typeface="Constantia"/>
              </a:rPr>
              <a:t> </a:t>
            </a:r>
            <a:r>
              <a:rPr sz="2200" spc="-10" dirty="0">
                <a:latin typeface="Constantia"/>
                <a:cs typeface="Constantia"/>
              </a:rPr>
              <a:t>the</a:t>
            </a:r>
            <a:r>
              <a:rPr sz="2200" spc="-55" dirty="0">
                <a:latin typeface="Constantia"/>
                <a:cs typeface="Constantia"/>
              </a:rPr>
              <a:t> </a:t>
            </a:r>
            <a:r>
              <a:rPr sz="2200" spc="-15" dirty="0">
                <a:latin typeface="Constantia"/>
                <a:cs typeface="Constantia"/>
              </a:rPr>
              <a:t>Health</a:t>
            </a:r>
            <a:r>
              <a:rPr sz="2200" spc="-60" dirty="0">
                <a:latin typeface="Constantia"/>
                <a:cs typeface="Constantia"/>
              </a:rPr>
              <a:t> </a:t>
            </a:r>
            <a:r>
              <a:rPr sz="2200" spc="-5" dirty="0">
                <a:latin typeface="Constantia"/>
                <a:cs typeface="Constantia"/>
              </a:rPr>
              <a:t>form.</a:t>
            </a:r>
            <a:r>
              <a:rPr sz="2200" spc="-70" dirty="0">
                <a:latin typeface="Constantia"/>
                <a:cs typeface="Constantia"/>
              </a:rPr>
              <a:t> </a:t>
            </a:r>
            <a:r>
              <a:rPr sz="2200" spc="-10" dirty="0">
                <a:latin typeface="Constantia"/>
                <a:cs typeface="Constantia"/>
              </a:rPr>
              <a:t>The</a:t>
            </a:r>
            <a:r>
              <a:rPr sz="2200" spc="-50" dirty="0">
                <a:latin typeface="Constantia"/>
                <a:cs typeface="Constantia"/>
              </a:rPr>
              <a:t> </a:t>
            </a:r>
            <a:r>
              <a:rPr sz="2200" spc="-10" dirty="0">
                <a:latin typeface="Constantia"/>
                <a:cs typeface="Constantia"/>
              </a:rPr>
              <a:t>Health </a:t>
            </a:r>
            <a:r>
              <a:rPr sz="2200" spc="-535" dirty="0">
                <a:latin typeface="Constantia"/>
                <a:cs typeface="Constantia"/>
              </a:rPr>
              <a:t> </a:t>
            </a:r>
            <a:r>
              <a:rPr sz="2200" spc="-15" dirty="0">
                <a:latin typeface="Constantia"/>
                <a:cs typeface="Constantia"/>
              </a:rPr>
              <a:t>f</a:t>
            </a:r>
            <a:r>
              <a:rPr sz="2200" spc="-5" dirty="0">
                <a:latin typeface="Constantia"/>
                <a:cs typeface="Constantia"/>
              </a:rPr>
              <a:t>orm</a:t>
            </a:r>
            <a:r>
              <a:rPr sz="2200" spc="-105" dirty="0">
                <a:latin typeface="Constantia"/>
                <a:cs typeface="Constantia"/>
              </a:rPr>
              <a:t> </a:t>
            </a:r>
            <a:r>
              <a:rPr lang="en-US" sz="2200" spc="-105" dirty="0" smtClean="0">
                <a:latin typeface="Constantia"/>
                <a:cs typeface="Constantia"/>
              </a:rPr>
              <a:t>s</a:t>
            </a:r>
            <a:r>
              <a:rPr sz="2200" spc="-5" dirty="0" smtClean="0">
                <a:latin typeface="Constantia"/>
                <a:cs typeface="Constantia"/>
              </a:rPr>
              <a:t>hou</a:t>
            </a:r>
            <a:r>
              <a:rPr sz="2200" spc="-15" dirty="0" smtClean="0">
                <a:latin typeface="Constantia"/>
                <a:cs typeface="Constantia"/>
              </a:rPr>
              <a:t>l</a:t>
            </a:r>
            <a:r>
              <a:rPr sz="2200" spc="-5" dirty="0" smtClean="0">
                <a:latin typeface="Constantia"/>
                <a:cs typeface="Constantia"/>
              </a:rPr>
              <a:t>d</a:t>
            </a:r>
            <a:r>
              <a:rPr sz="2200" spc="10" dirty="0" smtClean="0">
                <a:latin typeface="Constantia"/>
                <a:cs typeface="Constantia"/>
              </a:rPr>
              <a:t> </a:t>
            </a:r>
            <a:r>
              <a:rPr sz="2200" spc="-10" dirty="0">
                <a:latin typeface="Constantia"/>
                <a:cs typeface="Constantia"/>
              </a:rPr>
              <a:t>b</a:t>
            </a:r>
            <a:r>
              <a:rPr sz="2200" spc="-5" dirty="0">
                <a:latin typeface="Constantia"/>
                <a:cs typeface="Constantia"/>
              </a:rPr>
              <a:t>e</a:t>
            </a:r>
            <a:r>
              <a:rPr sz="2200" spc="-70" dirty="0">
                <a:latin typeface="Constantia"/>
                <a:cs typeface="Constantia"/>
              </a:rPr>
              <a:t> </a:t>
            </a:r>
            <a:r>
              <a:rPr sz="2200" spc="40" dirty="0">
                <a:latin typeface="Constantia"/>
                <a:cs typeface="Constantia"/>
              </a:rPr>
              <a:t>f</a:t>
            </a:r>
            <a:r>
              <a:rPr sz="2200" spc="-10" dirty="0">
                <a:latin typeface="Constantia"/>
                <a:cs typeface="Constantia"/>
              </a:rPr>
              <a:t>il</a:t>
            </a:r>
            <a:r>
              <a:rPr sz="2200" spc="-15" dirty="0">
                <a:latin typeface="Constantia"/>
                <a:cs typeface="Constantia"/>
              </a:rPr>
              <a:t>l</a:t>
            </a:r>
            <a:r>
              <a:rPr sz="2200" spc="-5" dirty="0">
                <a:latin typeface="Constantia"/>
                <a:cs typeface="Constantia"/>
              </a:rPr>
              <a:t>ed</a:t>
            </a:r>
            <a:r>
              <a:rPr sz="2200" spc="-10" dirty="0">
                <a:latin typeface="Constantia"/>
                <a:cs typeface="Constantia"/>
              </a:rPr>
              <a:t> </a:t>
            </a:r>
            <a:r>
              <a:rPr sz="2200" spc="-30" dirty="0">
                <a:latin typeface="Constantia"/>
                <a:cs typeface="Constantia"/>
              </a:rPr>
              <a:t>b</a:t>
            </a:r>
            <a:r>
              <a:rPr sz="2200" spc="-5" dirty="0">
                <a:latin typeface="Constantia"/>
                <a:cs typeface="Constantia"/>
              </a:rPr>
              <a:t>y</a:t>
            </a:r>
            <a:r>
              <a:rPr sz="2200" spc="-110" dirty="0">
                <a:latin typeface="Constantia"/>
                <a:cs typeface="Constantia"/>
              </a:rPr>
              <a:t> </a:t>
            </a:r>
            <a:r>
              <a:rPr sz="2200" spc="-55" dirty="0">
                <a:latin typeface="Constantia"/>
                <a:cs typeface="Constantia"/>
              </a:rPr>
              <a:t>y</a:t>
            </a:r>
            <a:r>
              <a:rPr sz="2200" spc="-5" dirty="0">
                <a:latin typeface="Constantia"/>
                <a:cs typeface="Constantia"/>
              </a:rPr>
              <a:t>our</a:t>
            </a:r>
            <a:r>
              <a:rPr sz="2200" spc="-90" dirty="0">
                <a:latin typeface="Constantia"/>
                <a:cs typeface="Constantia"/>
              </a:rPr>
              <a:t> </a:t>
            </a:r>
            <a:r>
              <a:rPr sz="2200" spc="-100" dirty="0">
                <a:latin typeface="Constantia"/>
                <a:cs typeface="Constantia"/>
              </a:rPr>
              <a:t>F</a:t>
            </a:r>
            <a:r>
              <a:rPr sz="2200" spc="-5" dirty="0">
                <a:latin typeface="Constantia"/>
                <a:cs typeface="Constantia"/>
              </a:rPr>
              <a:t>a</a:t>
            </a:r>
            <a:r>
              <a:rPr sz="2200" dirty="0">
                <a:latin typeface="Constantia"/>
                <a:cs typeface="Constantia"/>
              </a:rPr>
              <a:t>m</a:t>
            </a:r>
            <a:r>
              <a:rPr sz="2200" spc="-10" dirty="0">
                <a:latin typeface="Constantia"/>
                <a:cs typeface="Constantia"/>
              </a:rPr>
              <a:t>i</a:t>
            </a:r>
            <a:r>
              <a:rPr sz="2200" spc="-35" dirty="0">
                <a:latin typeface="Constantia"/>
                <a:cs typeface="Constantia"/>
              </a:rPr>
              <a:t>l</a:t>
            </a:r>
            <a:r>
              <a:rPr sz="2200" spc="-5" dirty="0">
                <a:latin typeface="Constantia"/>
                <a:cs typeface="Constantia"/>
              </a:rPr>
              <a:t>y</a:t>
            </a:r>
            <a:r>
              <a:rPr sz="2200" spc="-110" dirty="0">
                <a:latin typeface="Constantia"/>
                <a:cs typeface="Constantia"/>
              </a:rPr>
              <a:t> </a:t>
            </a:r>
            <a:r>
              <a:rPr sz="2200" spc="-10" dirty="0">
                <a:latin typeface="Constantia"/>
                <a:cs typeface="Constantia"/>
              </a:rPr>
              <a:t>doc</a:t>
            </a:r>
            <a:r>
              <a:rPr sz="2200" spc="-40" dirty="0">
                <a:latin typeface="Constantia"/>
                <a:cs typeface="Constantia"/>
              </a:rPr>
              <a:t>t</a:t>
            </a:r>
            <a:r>
              <a:rPr sz="2200" spc="-5" dirty="0">
                <a:latin typeface="Constantia"/>
                <a:cs typeface="Constantia"/>
              </a:rPr>
              <a:t>or</a:t>
            </a:r>
            <a:r>
              <a:rPr sz="2200" spc="-120" dirty="0">
                <a:latin typeface="Constantia"/>
                <a:cs typeface="Constantia"/>
              </a:rPr>
              <a:t> </a:t>
            </a:r>
            <a:r>
              <a:rPr sz="2200" spc="-5" dirty="0">
                <a:latin typeface="Constantia"/>
                <a:cs typeface="Constantia"/>
              </a:rPr>
              <a:t>or</a:t>
            </a:r>
            <a:r>
              <a:rPr sz="2200" spc="-135" dirty="0">
                <a:latin typeface="Constantia"/>
                <a:cs typeface="Constantia"/>
              </a:rPr>
              <a:t> </a:t>
            </a:r>
            <a:r>
              <a:rPr sz="2200" spc="-5" dirty="0">
                <a:latin typeface="Constantia"/>
                <a:cs typeface="Constantia"/>
              </a:rPr>
              <a:t>a</a:t>
            </a:r>
            <a:r>
              <a:rPr sz="2200" spc="-35" dirty="0">
                <a:latin typeface="Constantia"/>
                <a:cs typeface="Constantia"/>
              </a:rPr>
              <a:t>n</a:t>
            </a:r>
            <a:r>
              <a:rPr sz="2200" spc="-5" dirty="0">
                <a:latin typeface="Constantia"/>
                <a:cs typeface="Constantia"/>
              </a:rPr>
              <a:t>y  </a:t>
            </a:r>
            <a:r>
              <a:rPr sz="2200" spc="-10" dirty="0">
                <a:latin typeface="Constantia"/>
                <a:cs typeface="Constantia"/>
              </a:rPr>
              <a:t>Paediatrician</a:t>
            </a:r>
            <a:r>
              <a:rPr sz="2200" spc="-110" dirty="0">
                <a:latin typeface="Constantia"/>
                <a:cs typeface="Constantia"/>
              </a:rPr>
              <a:t> </a:t>
            </a:r>
            <a:r>
              <a:rPr sz="2200" spc="-55" dirty="0">
                <a:latin typeface="Constantia"/>
                <a:cs typeface="Constantia"/>
              </a:rPr>
              <a:t>only.</a:t>
            </a:r>
            <a:endParaRPr sz="2200" dirty="0">
              <a:latin typeface="Constantia"/>
              <a:cs typeface="Constantia"/>
            </a:endParaRPr>
          </a:p>
        </p:txBody>
      </p:sp>
      <p:grpSp>
        <p:nvGrpSpPr>
          <p:cNvPr id="11" name="object 11"/>
          <p:cNvGrpSpPr/>
          <p:nvPr/>
        </p:nvGrpSpPr>
        <p:grpSpPr>
          <a:xfrm>
            <a:off x="0" y="6050279"/>
            <a:ext cx="9144000" cy="807720"/>
            <a:chOff x="0" y="6050279"/>
            <a:chExt cx="9144000" cy="807720"/>
          </a:xfrm>
        </p:grpSpPr>
        <p:pic>
          <p:nvPicPr>
            <p:cNvPr id="12" name="object 12"/>
            <p:cNvPicPr/>
            <p:nvPr/>
          </p:nvPicPr>
          <p:blipFill>
            <a:blip r:embed="rId7" cstate="print"/>
            <a:stretch>
              <a:fillRect/>
            </a:stretch>
          </p:blipFill>
          <p:spPr>
            <a:xfrm>
              <a:off x="0" y="6050279"/>
              <a:ext cx="9143999" cy="329247"/>
            </a:xfrm>
            <a:prstGeom prst="rect">
              <a:avLst/>
            </a:prstGeom>
          </p:spPr>
        </p:pic>
        <p:sp>
          <p:nvSpPr>
            <p:cNvPr id="13" name="object 13"/>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4" name="object 14"/>
            <p:cNvPicPr/>
            <p:nvPr/>
          </p:nvPicPr>
          <p:blipFill>
            <a:blip r:embed="rId8" cstate="print"/>
            <a:stretch>
              <a:fillRect/>
            </a:stretch>
          </p:blipFill>
          <p:spPr>
            <a:xfrm>
              <a:off x="0" y="6214871"/>
              <a:ext cx="9143999" cy="643126"/>
            </a:xfrm>
            <a:prstGeom prst="rect">
              <a:avLst/>
            </a:prstGeom>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2215515"/>
            <a:chOff x="-828" y="0"/>
            <a:chExt cx="9145905" cy="2215515"/>
          </a:xfrm>
        </p:grpSpPr>
        <p:pic>
          <p:nvPicPr>
            <p:cNvPr id="3" name="object 3"/>
            <p:cNvPicPr/>
            <p:nvPr/>
          </p:nvPicPr>
          <p:blipFill>
            <a:blip r:embed="rId2" cstate="print"/>
            <a:stretch>
              <a:fillRect/>
            </a:stretch>
          </p:blipFill>
          <p:spPr>
            <a:xfrm>
              <a:off x="0" y="973836"/>
              <a:ext cx="9141714" cy="1241298"/>
            </a:xfrm>
            <a:prstGeom prst="rect">
              <a:avLst/>
            </a:prstGeom>
          </p:spPr>
        </p:pic>
        <p:pic>
          <p:nvPicPr>
            <p:cNvPr id="4" name="object 4"/>
            <p:cNvPicPr/>
            <p:nvPr/>
          </p:nvPicPr>
          <p:blipFill>
            <a:blip r:embed="rId3" cstate="print"/>
            <a:stretch>
              <a:fillRect/>
            </a:stretch>
          </p:blipFill>
          <p:spPr>
            <a:xfrm>
              <a:off x="3951731" y="993647"/>
              <a:ext cx="5192267" cy="1125474"/>
            </a:xfrm>
            <a:prstGeom prst="rect">
              <a:avLst/>
            </a:prstGeom>
          </p:spPr>
        </p:pic>
      </p:grpSp>
      <p:sp>
        <p:nvSpPr>
          <p:cNvPr id="5" name="object 5"/>
          <p:cNvSpPr txBox="1">
            <a:spLocks noGrp="1"/>
          </p:cNvSpPr>
          <p:nvPr>
            <p:ph type="title"/>
          </p:nvPr>
        </p:nvSpPr>
        <p:spPr>
          <a:xfrm>
            <a:off x="4267200" y="1148080"/>
            <a:ext cx="4809490" cy="635000"/>
          </a:xfrm>
          <a:prstGeom prst="rect">
            <a:avLst/>
          </a:prstGeom>
        </p:spPr>
        <p:txBody>
          <a:bodyPr vert="horz" wrap="square" lIns="0" tIns="12065" rIns="0" bIns="0" rtlCol="0">
            <a:spAutoFit/>
          </a:bodyPr>
          <a:lstStyle/>
          <a:p>
            <a:pPr marL="12700">
              <a:lnSpc>
                <a:spcPct val="100000"/>
              </a:lnSpc>
              <a:spcBef>
                <a:spcPts val="95"/>
              </a:spcBef>
              <a:tabLst>
                <a:tab pos="3628390" algn="l"/>
              </a:tabLst>
            </a:pPr>
            <a:r>
              <a:rPr b="0" spc="-85" dirty="0">
                <a:latin typeface="Constantia"/>
                <a:cs typeface="Constantia"/>
              </a:rPr>
              <a:t>M</a:t>
            </a:r>
            <a:r>
              <a:rPr b="0" spc="-5" dirty="0">
                <a:latin typeface="Constantia"/>
                <a:cs typeface="Constantia"/>
              </a:rPr>
              <a:t>edic</a:t>
            </a:r>
            <a:r>
              <a:rPr b="0" dirty="0">
                <a:latin typeface="Constantia"/>
                <a:cs typeface="Constantia"/>
              </a:rPr>
              <a:t>a</a:t>
            </a:r>
            <a:r>
              <a:rPr b="0" spc="-5" dirty="0">
                <a:latin typeface="Constantia"/>
                <a:cs typeface="Constantia"/>
              </a:rPr>
              <a:t>l</a:t>
            </a:r>
            <a:r>
              <a:rPr b="0" spc="20" dirty="0">
                <a:latin typeface="Constantia"/>
                <a:cs typeface="Constantia"/>
              </a:rPr>
              <a:t> </a:t>
            </a:r>
            <a:r>
              <a:rPr b="0" spc="-85" dirty="0">
                <a:latin typeface="Constantia"/>
                <a:cs typeface="Constantia"/>
              </a:rPr>
              <a:t>H</a:t>
            </a:r>
            <a:r>
              <a:rPr b="0" spc="-5" dirty="0">
                <a:latin typeface="Constantia"/>
                <a:cs typeface="Constantia"/>
              </a:rPr>
              <a:t>ea</a:t>
            </a:r>
            <a:r>
              <a:rPr b="0" dirty="0">
                <a:latin typeface="Constantia"/>
                <a:cs typeface="Constantia"/>
              </a:rPr>
              <a:t>l</a:t>
            </a:r>
            <a:r>
              <a:rPr b="0" spc="-10" dirty="0">
                <a:latin typeface="Constantia"/>
                <a:cs typeface="Constantia"/>
              </a:rPr>
              <a:t>t</a:t>
            </a:r>
            <a:r>
              <a:rPr b="0" spc="-5" dirty="0">
                <a:latin typeface="Constantia"/>
                <a:cs typeface="Constantia"/>
              </a:rPr>
              <a:t>h</a:t>
            </a:r>
            <a:r>
              <a:rPr b="0" dirty="0">
                <a:latin typeface="Constantia"/>
                <a:cs typeface="Constantia"/>
              </a:rPr>
              <a:t>	</a:t>
            </a:r>
            <a:r>
              <a:rPr b="0" spc="-130" dirty="0">
                <a:latin typeface="Constantia"/>
                <a:cs typeface="Constantia"/>
              </a:rPr>
              <a:t>F</a:t>
            </a:r>
            <a:r>
              <a:rPr b="0" spc="-5" dirty="0">
                <a:latin typeface="Constantia"/>
                <a:cs typeface="Constantia"/>
              </a:rPr>
              <a:t>orm</a:t>
            </a:r>
          </a:p>
        </p:txBody>
      </p:sp>
      <p:grpSp>
        <p:nvGrpSpPr>
          <p:cNvPr id="6" name="object 6"/>
          <p:cNvGrpSpPr/>
          <p:nvPr/>
        </p:nvGrpSpPr>
        <p:grpSpPr>
          <a:xfrm>
            <a:off x="0" y="0"/>
            <a:ext cx="9144000" cy="6858000"/>
            <a:chOff x="0" y="0"/>
            <a:chExt cx="9144000" cy="68580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7"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pic>
          <p:nvPicPr>
            <p:cNvPr id="10" name="object 10"/>
            <p:cNvPicPr/>
            <p:nvPr/>
          </p:nvPicPr>
          <p:blipFill>
            <a:blip r:embed="rId7" cstate="print"/>
            <a:stretch>
              <a:fillRect/>
            </a:stretch>
          </p:blipFill>
          <p:spPr>
            <a:xfrm>
              <a:off x="0" y="6050279"/>
              <a:ext cx="9143999" cy="329247"/>
            </a:xfrm>
            <a:prstGeom prst="rect">
              <a:avLst/>
            </a:prstGeom>
          </p:spPr>
        </p:pic>
        <p:sp>
          <p:nvSpPr>
            <p:cNvPr id="11" name="object 11"/>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2" name="object 12"/>
            <p:cNvPicPr/>
            <p:nvPr/>
          </p:nvPicPr>
          <p:blipFill>
            <a:blip r:embed="rId8" cstate="print"/>
            <a:stretch>
              <a:fillRect/>
            </a:stretch>
          </p:blipFill>
          <p:spPr>
            <a:xfrm>
              <a:off x="0" y="6214871"/>
              <a:ext cx="9143999" cy="643126"/>
            </a:xfrm>
            <a:prstGeom prst="rect">
              <a:avLst/>
            </a:prstGeom>
          </p:spPr>
        </p:pic>
        <p:pic>
          <p:nvPicPr>
            <p:cNvPr id="13" name="object 13"/>
            <p:cNvPicPr/>
            <p:nvPr/>
          </p:nvPicPr>
          <p:blipFill>
            <a:blip r:embed="rId9" cstate="print"/>
            <a:stretch>
              <a:fillRect/>
            </a:stretch>
          </p:blipFill>
          <p:spPr>
            <a:xfrm>
              <a:off x="5007864" y="1793748"/>
              <a:ext cx="3678936" cy="4276344"/>
            </a:xfrm>
            <a:prstGeom prst="rect">
              <a:avLst/>
            </a:prstGeom>
          </p:spPr>
        </p:pic>
        <p:pic>
          <p:nvPicPr>
            <p:cNvPr id="14" name="object 14"/>
            <p:cNvPicPr/>
            <p:nvPr/>
          </p:nvPicPr>
          <p:blipFill>
            <a:blip r:embed="rId10" cstate="print"/>
            <a:stretch>
              <a:fillRect/>
            </a:stretch>
          </p:blipFill>
          <p:spPr>
            <a:xfrm>
              <a:off x="5071871" y="1857755"/>
              <a:ext cx="3500628" cy="4098036"/>
            </a:xfrm>
            <a:prstGeom prst="rect">
              <a:avLst/>
            </a:prstGeom>
          </p:spPr>
        </p:pic>
        <p:pic>
          <p:nvPicPr>
            <p:cNvPr id="15" name="object 15"/>
            <p:cNvPicPr/>
            <p:nvPr/>
          </p:nvPicPr>
          <p:blipFill>
            <a:blip r:embed="rId11" cstate="print"/>
            <a:stretch>
              <a:fillRect/>
            </a:stretch>
          </p:blipFill>
          <p:spPr>
            <a:xfrm>
              <a:off x="1007363" y="1793748"/>
              <a:ext cx="3678936" cy="4273296"/>
            </a:xfrm>
            <a:prstGeom prst="rect">
              <a:avLst/>
            </a:prstGeom>
          </p:spPr>
        </p:pic>
        <p:pic>
          <p:nvPicPr>
            <p:cNvPr id="16" name="object 16"/>
            <p:cNvPicPr/>
            <p:nvPr/>
          </p:nvPicPr>
          <p:blipFill>
            <a:blip r:embed="rId12" cstate="print"/>
            <a:stretch>
              <a:fillRect/>
            </a:stretch>
          </p:blipFill>
          <p:spPr>
            <a:xfrm>
              <a:off x="1071372" y="1857755"/>
              <a:ext cx="3500628" cy="4094988"/>
            </a:xfrm>
            <a:prstGeom prst="rect">
              <a:avLst/>
            </a:prstGeom>
          </p:spPr>
        </p:pic>
        <p:sp>
          <p:nvSpPr>
            <p:cNvPr id="17" name="object 17"/>
            <p:cNvSpPr/>
            <p:nvPr/>
          </p:nvSpPr>
          <p:spPr>
            <a:xfrm>
              <a:off x="1052322" y="1838705"/>
              <a:ext cx="3538854" cy="4133215"/>
            </a:xfrm>
            <a:custGeom>
              <a:avLst/>
              <a:gdLst/>
              <a:ahLst/>
              <a:cxnLst/>
              <a:rect l="l" t="t" r="r" b="b"/>
              <a:pathLst>
                <a:path w="3538854" h="4133215">
                  <a:moveTo>
                    <a:pt x="0" y="4133088"/>
                  </a:moveTo>
                  <a:lnTo>
                    <a:pt x="3538728" y="4133088"/>
                  </a:lnTo>
                  <a:lnTo>
                    <a:pt x="3538728" y="0"/>
                  </a:lnTo>
                  <a:lnTo>
                    <a:pt x="0" y="0"/>
                  </a:lnTo>
                  <a:lnTo>
                    <a:pt x="0" y="4133088"/>
                  </a:lnTo>
                  <a:close/>
                </a:path>
              </a:pathLst>
            </a:custGeom>
            <a:ln w="38100">
              <a:solidFill>
                <a:srgbClr val="000000"/>
              </a:solidFill>
            </a:ln>
          </p:spPr>
          <p:txBody>
            <a:bodyPr wrap="square" lIns="0" tIns="0" rIns="0" bIns="0" rtlCol="0"/>
            <a:lstStyle/>
            <a:p>
              <a:endParaRPr/>
            </a:p>
          </p:txBody>
        </p:sp>
      </p:grpSp>
      <p:sp>
        <p:nvSpPr>
          <p:cNvPr id="18" name="object 18"/>
          <p:cNvSpPr txBox="1"/>
          <p:nvPr/>
        </p:nvSpPr>
        <p:spPr>
          <a:xfrm>
            <a:off x="5052821" y="1838705"/>
            <a:ext cx="3538854" cy="4136390"/>
          </a:xfrm>
          <a:prstGeom prst="rect">
            <a:avLst/>
          </a:prstGeom>
          <a:ln w="38100">
            <a:solidFill>
              <a:srgbClr val="000000"/>
            </a:solidFill>
          </a:ln>
        </p:spPr>
        <p:txBody>
          <a:bodyPr vert="horz" wrap="square" lIns="0" tIns="0" rIns="0" bIns="0" rtlCol="0">
            <a:spAutoFit/>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25"/>
              </a:spcBef>
            </a:pPr>
            <a:endParaRPr sz="700" dirty="0">
              <a:latin typeface="Times New Roman"/>
              <a:cs typeface="Times New Roman"/>
            </a:endParaRPr>
          </a:p>
          <a:p>
            <a:pPr marL="182880" marR="348615">
              <a:lnSpc>
                <a:spcPct val="100000"/>
              </a:lnSpc>
              <a:spcBef>
                <a:spcPts val="5"/>
              </a:spcBef>
            </a:pPr>
            <a:r>
              <a:rPr sz="800" spc="-5" dirty="0">
                <a:latin typeface="Constantia"/>
                <a:cs typeface="Constantia"/>
              </a:rPr>
              <a:t>Kindly</a:t>
            </a:r>
            <a:r>
              <a:rPr sz="800" spc="-20" dirty="0">
                <a:latin typeface="Constantia"/>
                <a:cs typeface="Constantia"/>
              </a:rPr>
              <a:t> </a:t>
            </a:r>
            <a:r>
              <a:rPr sz="800" spc="-5" dirty="0">
                <a:latin typeface="Constantia"/>
                <a:cs typeface="Constantia"/>
              </a:rPr>
              <a:t>mention </a:t>
            </a:r>
            <a:r>
              <a:rPr sz="800" dirty="0">
                <a:latin typeface="Constantia"/>
                <a:cs typeface="Constantia"/>
              </a:rPr>
              <a:t>any </a:t>
            </a:r>
            <a:r>
              <a:rPr sz="800" spc="-5" dirty="0">
                <a:latin typeface="Constantia"/>
                <a:cs typeface="Constantia"/>
              </a:rPr>
              <a:t>past</a:t>
            </a:r>
            <a:r>
              <a:rPr sz="800" spc="5" dirty="0">
                <a:latin typeface="Constantia"/>
                <a:cs typeface="Constantia"/>
              </a:rPr>
              <a:t> </a:t>
            </a:r>
            <a:r>
              <a:rPr sz="800" spc="-5" dirty="0">
                <a:latin typeface="Constantia"/>
                <a:cs typeface="Constantia"/>
              </a:rPr>
              <a:t>history</a:t>
            </a:r>
            <a:r>
              <a:rPr sz="800" dirty="0">
                <a:latin typeface="Constantia"/>
                <a:cs typeface="Constantia"/>
              </a:rPr>
              <a:t> of</a:t>
            </a:r>
            <a:r>
              <a:rPr sz="800" spc="10" dirty="0">
                <a:latin typeface="Constantia"/>
                <a:cs typeface="Constantia"/>
              </a:rPr>
              <a:t> </a:t>
            </a:r>
            <a:r>
              <a:rPr sz="800" spc="-5" dirty="0">
                <a:latin typeface="Constantia"/>
                <a:cs typeface="Constantia"/>
              </a:rPr>
              <a:t>your</a:t>
            </a:r>
            <a:r>
              <a:rPr sz="800" spc="5" dirty="0">
                <a:latin typeface="Constantia"/>
                <a:cs typeface="Constantia"/>
              </a:rPr>
              <a:t> </a:t>
            </a:r>
            <a:r>
              <a:rPr sz="800" dirty="0">
                <a:latin typeface="Constantia"/>
                <a:cs typeface="Constantia"/>
              </a:rPr>
              <a:t>ward </a:t>
            </a:r>
            <a:r>
              <a:rPr sz="800" spc="-5" dirty="0">
                <a:latin typeface="Constantia"/>
                <a:cs typeface="Constantia"/>
              </a:rPr>
              <a:t>or</a:t>
            </a:r>
            <a:r>
              <a:rPr sz="800" spc="5" dirty="0">
                <a:latin typeface="Constantia"/>
                <a:cs typeface="Constantia"/>
              </a:rPr>
              <a:t> </a:t>
            </a:r>
            <a:r>
              <a:rPr sz="800" dirty="0">
                <a:latin typeface="Constantia"/>
                <a:cs typeface="Constantia"/>
              </a:rPr>
              <a:t>any</a:t>
            </a:r>
            <a:r>
              <a:rPr sz="800" spc="5" dirty="0">
                <a:latin typeface="Constantia"/>
                <a:cs typeface="Constantia"/>
              </a:rPr>
              <a:t> </a:t>
            </a:r>
            <a:r>
              <a:rPr sz="800" dirty="0">
                <a:latin typeface="Constantia"/>
                <a:cs typeface="Constantia"/>
              </a:rPr>
              <a:t>family</a:t>
            </a:r>
            <a:r>
              <a:rPr sz="800" spc="-10" dirty="0">
                <a:latin typeface="Constantia"/>
                <a:cs typeface="Constantia"/>
              </a:rPr>
              <a:t> </a:t>
            </a:r>
            <a:r>
              <a:rPr sz="800" spc="-5" dirty="0">
                <a:latin typeface="Constantia"/>
                <a:cs typeface="Constantia"/>
              </a:rPr>
              <a:t>member </a:t>
            </a:r>
            <a:r>
              <a:rPr sz="800" spc="-185" dirty="0">
                <a:latin typeface="Constantia"/>
                <a:cs typeface="Constantia"/>
              </a:rPr>
              <a:t> </a:t>
            </a:r>
            <a:r>
              <a:rPr sz="800" spc="-5" dirty="0">
                <a:latin typeface="Constantia"/>
                <a:cs typeface="Constantia"/>
              </a:rPr>
              <a:t>having</a:t>
            </a:r>
            <a:r>
              <a:rPr sz="800" spc="-15" dirty="0">
                <a:latin typeface="Constantia"/>
                <a:cs typeface="Constantia"/>
              </a:rPr>
              <a:t> </a:t>
            </a:r>
            <a:r>
              <a:rPr sz="800" dirty="0">
                <a:latin typeface="Constantia"/>
                <a:cs typeface="Constantia"/>
              </a:rPr>
              <a:t>COVID19</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0"/>
            <a:ext cx="9144000" cy="2033905"/>
            <a:chOff x="-828" y="0"/>
            <a:chExt cx="9145905" cy="2033905"/>
          </a:xfrm>
        </p:grpSpPr>
        <p:pic>
          <p:nvPicPr>
            <p:cNvPr id="3" name="object 3"/>
            <p:cNvPicPr/>
            <p:nvPr/>
          </p:nvPicPr>
          <p:blipFill>
            <a:blip r:embed="rId2" cstate="print"/>
            <a:stretch>
              <a:fillRect/>
            </a:stretch>
          </p:blipFill>
          <p:spPr>
            <a:xfrm>
              <a:off x="0" y="798563"/>
              <a:ext cx="9141714" cy="1235214"/>
            </a:xfrm>
            <a:prstGeom prst="rect">
              <a:avLst/>
            </a:prstGeom>
          </p:spPr>
        </p:pic>
        <p:pic>
          <p:nvPicPr>
            <p:cNvPr id="4" name="object 4"/>
            <p:cNvPicPr/>
            <p:nvPr/>
          </p:nvPicPr>
          <p:blipFill>
            <a:blip r:embed="rId3" cstate="print"/>
            <a:stretch>
              <a:fillRect/>
            </a:stretch>
          </p:blipFill>
          <p:spPr>
            <a:xfrm>
              <a:off x="4180331" y="819911"/>
              <a:ext cx="4963667" cy="1116330"/>
            </a:xfrm>
            <a:prstGeom prst="rect">
              <a:avLst/>
            </a:prstGeom>
          </p:spPr>
        </p:pic>
      </p:grpSp>
      <p:sp>
        <p:nvSpPr>
          <p:cNvPr id="5" name="object 5"/>
          <p:cNvSpPr txBox="1">
            <a:spLocks noGrp="1"/>
          </p:cNvSpPr>
          <p:nvPr>
            <p:ph type="title"/>
          </p:nvPr>
        </p:nvSpPr>
        <p:spPr>
          <a:xfrm>
            <a:off x="4528317" y="978951"/>
            <a:ext cx="4701540" cy="635000"/>
          </a:xfrm>
          <a:prstGeom prst="rect">
            <a:avLst/>
          </a:prstGeom>
        </p:spPr>
        <p:txBody>
          <a:bodyPr vert="horz" wrap="square" lIns="0" tIns="12065" rIns="0" bIns="0" rtlCol="0">
            <a:spAutoFit/>
          </a:bodyPr>
          <a:lstStyle/>
          <a:p>
            <a:pPr marL="12700">
              <a:lnSpc>
                <a:spcPct val="100000"/>
              </a:lnSpc>
              <a:spcBef>
                <a:spcPts val="95"/>
              </a:spcBef>
            </a:pPr>
            <a:r>
              <a:rPr b="0" spc="-20" dirty="0">
                <a:latin typeface="Constantia"/>
                <a:cs typeface="Constantia"/>
              </a:rPr>
              <a:t>Multiple</a:t>
            </a:r>
            <a:r>
              <a:rPr b="0" spc="-155" dirty="0">
                <a:latin typeface="Constantia"/>
                <a:cs typeface="Constantia"/>
              </a:rPr>
              <a:t> </a:t>
            </a:r>
            <a:r>
              <a:rPr b="0" spc="-20" dirty="0">
                <a:latin typeface="Constantia"/>
                <a:cs typeface="Constantia"/>
              </a:rPr>
              <a:t>Intelligence</a:t>
            </a: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4" cstate="print"/>
            <a:stretch>
              <a:fillRect/>
            </a:stretch>
          </p:blipFill>
          <p:spPr>
            <a:xfrm>
              <a:off x="451104" y="22859"/>
              <a:ext cx="1513458" cy="1513458"/>
            </a:xfrm>
            <a:prstGeom prst="rect">
              <a:avLst/>
            </a:prstGeom>
          </p:spPr>
        </p:pic>
        <p:pic>
          <p:nvPicPr>
            <p:cNvPr id="8" name="object 8"/>
            <p:cNvPicPr/>
            <p:nvPr/>
          </p:nvPicPr>
          <p:blipFill>
            <a:blip r:embed="rId5" cstate="print"/>
            <a:stretch>
              <a:fillRect/>
            </a:stretch>
          </p:blipFill>
          <p:spPr>
            <a:xfrm>
              <a:off x="643128" y="214884"/>
              <a:ext cx="1142999" cy="1142999"/>
            </a:xfrm>
            <a:prstGeom prst="rect">
              <a:avLst/>
            </a:prstGeom>
          </p:spPr>
        </p:pic>
        <p:pic>
          <p:nvPicPr>
            <p:cNvPr id="9" name="object 9"/>
            <p:cNvPicPr/>
            <p:nvPr/>
          </p:nvPicPr>
          <p:blipFill>
            <a:blip r:embed="rId6" cstate="print"/>
            <a:stretch>
              <a:fillRect/>
            </a:stretch>
          </p:blipFill>
          <p:spPr>
            <a:xfrm>
              <a:off x="7144511" y="0"/>
              <a:ext cx="1284731" cy="880872"/>
            </a:xfrm>
            <a:prstGeom prst="rect">
              <a:avLst/>
            </a:prstGeom>
          </p:spPr>
        </p:pic>
      </p:grpSp>
      <p:sp>
        <p:nvSpPr>
          <p:cNvPr id="10" name="object 10"/>
          <p:cNvSpPr txBox="1"/>
          <p:nvPr/>
        </p:nvSpPr>
        <p:spPr>
          <a:xfrm>
            <a:off x="643128" y="2170907"/>
            <a:ext cx="8105135" cy="3141245"/>
          </a:xfrm>
          <a:prstGeom prst="rect">
            <a:avLst/>
          </a:prstGeom>
        </p:spPr>
        <p:txBody>
          <a:bodyPr vert="horz" wrap="square" lIns="0" tIns="12065" rIns="0" bIns="0" rtlCol="0">
            <a:spAutoFit/>
          </a:bodyPr>
          <a:lstStyle/>
          <a:p>
            <a:pPr marL="105410" marR="5080" indent="-93345" algn="ctr">
              <a:lnSpc>
                <a:spcPct val="100000"/>
              </a:lnSpc>
              <a:spcBef>
                <a:spcPts val="95"/>
              </a:spcBef>
            </a:pPr>
            <a:r>
              <a:rPr lang="en-US" sz="2200" spc="-15" dirty="0">
                <a:latin typeface="Constantia"/>
                <a:cs typeface="Constantia"/>
              </a:rPr>
              <a:t>Multiple </a:t>
            </a:r>
            <a:r>
              <a:rPr lang="en-US" sz="2200" spc="-10" dirty="0">
                <a:latin typeface="Constantia"/>
                <a:cs typeface="Constantia"/>
              </a:rPr>
              <a:t> </a:t>
            </a:r>
            <a:r>
              <a:rPr lang="en-US" sz="2200" spc="-20" dirty="0">
                <a:latin typeface="Constantia"/>
                <a:cs typeface="Constantia"/>
              </a:rPr>
              <a:t>Intelligence </a:t>
            </a:r>
            <a:r>
              <a:rPr lang="en-US" sz="2200" spc="10" dirty="0">
                <a:latin typeface="Constantia"/>
                <a:cs typeface="Constantia"/>
              </a:rPr>
              <a:t>influences </a:t>
            </a:r>
            <a:r>
              <a:rPr lang="en-US" sz="2200" spc="-5" dirty="0">
                <a:latin typeface="Constantia"/>
                <a:cs typeface="Constantia"/>
              </a:rPr>
              <a:t>the learning </a:t>
            </a:r>
            <a:r>
              <a:rPr lang="en-US" sz="2200" spc="-15" dirty="0">
                <a:latin typeface="Constantia"/>
                <a:cs typeface="Constantia"/>
              </a:rPr>
              <a:t>pattern </a:t>
            </a:r>
            <a:r>
              <a:rPr lang="en-US" sz="2200" spc="-5" dirty="0">
                <a:latin typeface="Constantia"/>
                <a:cs typeface="Constantia"/>
              </a:rPr>
              <a:t>of </a:t>
            </a:r>
            <a:r>
              <a:rPr lang="en-US" sz="2200" dirty="0">
                <a:latin typeface="Constantia"/>
                <a:cs typeface="Constantia"/>
              </a:rPr>
              <a:t> </a:t>
            </a:r>
            <a:r>
              <a:rPr lang="en-US" sz="2200" spc="-15" dirty="0">
                <a:latin typeface="Constantia"/>
                <a:cs typeface="Constantia"/>
              </a:rPr>
              <a:t>children </a:t>
            </a:r>
            <a:r>
              <a:rPr lang="en-US" sz="2200" spc="-5" dirty="0">
                <a:latin typeface="Constantia"/>
                <a:cs typeface="Constantia"/>
              </a:rPr>
              <a:t>and </a:t>
            </a:r>
            <a:r>
              <a:rPr lang="en-US" sz="2200" spc="-15" dirty="0">
                <a:latin typeface="Constantia"/>
                <a:cs typeface="Constantia"/>
              </a:rPr>
              <a:t>keep </a:t>
            </a:r>
            <a:r>
              <a:rPr lang="en-US" sz="2200" spc="-5" dirty="0">
                <a:latin typeface="Constantia"/>
                <a:cs typeface="Constantia"/>
              </a:rPr>
              <a:t>in </a:t>
            </a:r>
            <a:r>
              <a:rPr lang="en-US" sz="2200" spc="-10" dirty="0">
                <a:latin typeface="Constantia"/>
                <a:cs typeface="Constantia"/>
              </a:rPr>
              <a:t>mind that </a:t>
            </a:r>
            <a:r>
              <a:rPr lang="en-US" sz="2200" dirty="0">
                <a:latin typeface="Constantia"/>
                <a:cs typeface="Constantia"/>
              </a:rPr>
              <a:t>each </a:t>
            </a:r>
            <a:r>
              <a:rPr lang="en-US" sz="2200" spc="-10" dirty="0">
                <a:latin typeface="Constantia"/>
                <a:cs typeface="Constantia"/>
              </a:rPr>
              <a:t>child </a:t>
            </a:r>
            <a:r>
              <a:rPr lang="en-US" sz="2200" spc="-5" dirty="0">
                <a:latin typeface="Constantia"/>
                <a:cs typeface="Constantia"/>
              </a:rPr>
              <a:t>will learn </a:t>
            </a:r>
            <a:r>
              <a:rPr lang="en-US" sz="2200" dirty="0">
                <a:latin typeface="Constantia"/>
                <a:cs typeface="Constantia"/>
              </a:rPr>
              <a:t> </a:t>
            </a:r>
            <a:r>
              <a:rPr lang="en-US" sz="2200" spc="-15" dirty="0">
                <a:latin typeface="Constantia"/>
                <a:cs typeface="Constantia"/>
              </a:rPr>
              <a:t>differently</a:t>
            </a:r>
            <a:r>
              <a:rPr lang="en-US" sz="2200" spc="-15" dirty="0" smtClean="0">
                <a:latin typeface="Constantia"/>
                <a:cs typeface="Constantia"/>
              </a:rPr>
              <a:t>.</a:t>
            </a:r>
          </a:p>
          <a:p>
            <a:pPr marL="105410" marR="5080" indent="-93345" algn="ctr">
              <a:lnSpc>
                <a:spcPct val="100000"/>
              </a:lnSpc>
              <a:spcBef>
                <a:spcPts val="95"/>
              </a:spcBef>
            </a:pPr>
            <a:endParaRPr lang="en-US" sz="2400" spc="-15" dirty="0">
              <a:latin typeface="Constantia"/>
              <a:cs typeface="Constantia"/>
            </a:endParaRPr>
          </a:p>
          <a:p>
            <a:pPr marL="105410" marR="5080" indent="-93345" algn="ctr">
              <a:lnSpc>
                <a:spcPct val="100000"/>
              </a:lnSpc>
              <a:spcBef>
                <a:spcPts val="95"/>
              </a:spcBef>
            </a:pPr>
            <a:endParaRPr lang="en-US" sz="2200" spc="-5" dirty="0" smtClean="0">
              <a:latin typeface="Constantia"/>
              <a:cs typeface="Constantia"/>
            </a:endParaRPr>
          </a:p>
          <a:p>
            <a:pPr marL="105410" marR="5080" indent="-93345" algn="ctr">
              <a:lnSpc>
                <a:spcPct val="100000"/>
              </a:lnSpc>
              <a:spcBef>
                <a:spcPts val="95"/>
              </a:spcBef>
            </a:pPr>
            <a:r>
              <a:rPr sz="2200" spc="-5" dirty="0" smtClean="0">
                <a:latin typeface="Constantia"/>
                <a:cs typeface="Constantia"/>
              </a:rPr>
              <a:t>“</a:t>
            </a:r>
            <a:r>
              <a:rPr sz="2200" spc="-5" dirty="0">
                <a:latin typeface="Constantia"/>
                <a:cs typeface="Constantia"/>
              </a:rPr>
              <a:t>Each </a:t>
            </a:r>
            <a:r>
              <a:rPr sz="2200" spc="-10" dirty="0">
                <a:latin typeface="Constantia"/>
                <a:cs typeface="Constantia"/>
              </a:rPr>
              <a:t>child </a:t>
            </a:r>
            <a:r>
              <a:rPr sz="2200" spc="-5" dirty="0">
                <a:latin typeface="Constantia"/>
                <a:cs typeface="Constantia"/>
              </a:rPr>
              <a:t>is equipped with </a:t>
            </a:r>
            <a:r>
              <a:rPr sz="2200" spc="-10" dirty="0">
                <a:latin typeface="Constantia"/>
                <a:cs typeface="Constantia"/>
              </a:rPr>
              <a:t>the innate </a:t>
            </a:r>
            <a:r>
              <a:rPr sz="2200" spc="-5" dirty="0">
                <a:latin typeface="Constantia"/>
                <a:cs typeface="Constantia"/>
              </a:rPr>
              <a:t>ability </a:t>
            </a:r>
            <a:r>
              <a:rPr sz="2200" spc="-25" dirty="0">
                <a:latin typeface="Constantia"/>
                <a:cs typeface="Constantia"/>
              </a:rPr>
              <a:t>to </a:t>
            </a:r>
            <a:r>
              <a:rPr sz="2200" spc="-20" dirty="0">
                <a:latin typeface="Constantia"/>
                <a:cs typeface="Constantia"/>
              </a:rPr>
              <a:t> </a:t>
            </a:r>
            <a:r>
              <a:rPr sz="2200" spc="-10" dirty="0">
                <a:latin typeface="Constantia"/>
                <a:cs typeface="Constantia"/>
              </a:rPr>
              <a:t>assimilate</a:t>
            </a:r>
            <a:r>
              <a:rPr sz="2200" spc="-45" dirty="0">
                <a:latin typeface="Constantia"/>
                <a:cs typeface="Constantia"/>
              </a:rPr>
              <a:t> </a:t>
            </a:r>
            <a:r>
              <a:rPr sz="2200" spc="-20" dirty="0">
                <a:latin typeface="Constantia"/>
                <a:cs typeface="Constantia"/>
              </a:rPr>
              <a:t>knowledge</a:t>
            </a:r>
            <a:r>
              <a:rPr sz="2200" spc="-65" dirty="0">
                <a:latin typeface="Constantia"/>
                <a:cs typeface="Constantia"/>
              </a:rPr>
              <a:t> </a:t>
            </a:r>
            <a:r>
              <a:rPr sz="2200" spc="-10" dirty="0">
                <a:latin typeface="Constantia"/>
                <a:cs typeface="Constantia"/>
              </a:rPr>
              <a:t>but</a:t>
            </a:r>
            <a:r>
              <a:rPr sz="2200" spc="-75" dirty="0">
                <a:latin typeface="Constantia"/>
                <a:cs typeface="Constantia"/>
              </a:rPr>
              <a:t> </a:t>
            </a:r>
            <a:r>
              <a:rPr sz="2200" spc="-10" dirty="0">
                <a:latin typeface="Constantia"/>
                <a:cs typeface="Constantia"/>
              </a:rPr>
              <a:t>the</a:t>
            </a:r>
            <a:r>
              <a:rPr sz="2200" spc="-65" dirty="0">
                <a:latin typeface="Constantia"/>
                <a:cs typeface="Constantia"/>
              </a:rPr>
              <a:t> </a:t>
            </a:r>
            <a:r>
              <a:rPr sz="2200" spc="-5" dirty="0">
                <a:latin typeface="Constantia"/>
                <a:cs typeface="Constantia"/>
              </a:rPr>
              <a:t>manner</a:t>
            </a:r>
            <a:r>
              <a:rPr sz="2200" spc="-100" dirty="0">
                <a:latin typeface="Constantia"/>
                <a:cs typeface="Constantia"/>
              </a:rPr>
              <a:t> </a:t>
            </a:r>
            <a:r>
              <a:rPr sz="2200" spc="-5" dirty="0">
                <a:latin typeface="Constantia"/>
                <a:cs typeface="Constantia"/>
              </a:rPr>
              <a:t>in</a:t>
            </a:r>
            <a:r>
              <a:rPr sz="2200" spc="-114" dirty="0">
                <a:latin typeface="Constantia"/>
                <a:cs typeface="Constantia"/>
              </a:rPr>
              <a:t> </a:t>
            </a:r>
            <a:r>
              <a:rPr sz="2200" spc="-10" dirty="0">
                <a:latin typeface="Constantia"/>
                <a:cs typeface="Constantia"/>
              </a:rPr>
              <a:t>which</a:t>
            </a:r>
            <a:r>
              <a:rPr sz="2200" spc="-85" dirty="0">
                <a:latin typeface="Constantia"/>
                <a:cs typeface="Constantia"/>
              </a:rPr>
              <a:t> </a:t>
            </a:r>
            <a:r>
              <a:rPr sz="2200" spc="-10" dirty="0">
                <a:latin typeface="Constantia"/>
                <a:cs typeface="Constantia"/>
              </a:rPr>
              <a:t>this</a:t>
            </a:r>
            <a:r>
              <a:rPr sz="2200" spc="-50" dirty="0">
                <a:latin typeface="Constantia"/>
                <a:cs typeface="Constantia"/>
              </a:rPr>
              <a:t> </a:t>
            </a:r>
            <a:r>
              <a:rPr sz="2200" spc="-10" dirty="0">
                <a:latin typeface="Constantia"/>
                <a:cs typeface="Constantia"/>
              </a:rPr>
              <a:t>is </a:t>
            </a:r>
            <a:r>
              <a:rPr sz="2200" spc="-690" dirty="0">
                <a:latin typeface="Constantia"/>
                <a:cs typeface="Constantia"/>
              </a:rPr>
              <a:t> </a:t>
            </a:r>
            <a:r>
              <a:rPr sz="2200" spc="-5" dirty="0">
                <a:latin typeface="Constantia"/>
                <a:cs typeface="Constantia"/>
              </a:rPr>
              <a:t>done , varies </a:t>
            </a:r>
            <a:r>
              <a:rPr sz="2200" spc="-15" dirty="0">
                <a:latin typeface="Constantia"/>
                <a:cs typeface="Constantia"/>
              </a:rPr>
              <a:t>from </a:t>
            </a:r>
            <a:r>
              <a:rPr sz="2200" spc="-10" dirty="0">
                <a:latin typeface="Constantia"/>
                <a:cs typeface="Constantia"/>
              </a:rPr>
              <a:t>individual </a:t>
            </a:r>
            <a:r>
              <a:rPr sz="2200" spc="-25" dirty="0">
                <a:latin typeface="Constantia"/>
                <a:cs typeface="Constantia"/>
              </a:rPr>
              <a:t>to </a:t>
            </a:r>
            <a:r>
              <a:rPr sz="2200" spc="-5" dirty="0">
                <a:latin typeface="Constantia"/>
                <a:cs typeface="Constantia"/>
              </a:rPr>
              <a:t>individual. </a:t>
            </a:r>
            <a:endParaRPr lang="en-US" sz="2200" spc="-5" dirty="0" smtClean="0">
              <a:latin typeface="Constantia"/>
              <a:cs typeface="Constantia"/>
            </a:endParaRPr>
          </a:p>
          <a:p>
            <a:pPr marL="105410" marR="5080" indent="-93345" algn="ctr">
              <a:lnSpc>
                <a:spcPct val="100000"/>
              </a:lnSpc>
              <a:spcBef>
                <a:spcPts val="95"/>
              </a:spcBef>
            </a:pPr>
            <a:r>
              <a:rPr sz="2200" spc="-25" dirty="0" smtClean="0">
                <a:latin typeface="Constantia"/>
                <a:cs typeface="Constantia"/>
              </a:rPr>
              <a:t>Hence </a:t>
            </a:r>
            <a:r>
              <a:rPr sz="2200" spc="-20" dirty="0" smtClean="0">
                <a:latin typeface="Constantia"/>
                <a:cs typeface="Constantia"/>
              </a:rPr>
              <a:t> </a:t>
            </a:r>
            <a:r>
              <a:rPr sz="2200" spc="-10" dirty="0">
                <a:latin typeface="Constantia"/>
                <a:cs typeface="Constantia"/>
              </a:rPr>
              <a:t>enough </a:t>
            </a:r>
            <a:r>
              <a:rPr sz="2200" spc="-20" dirty="0">
                <a:latin typeface="Constantia"/>
                <a:cs typeface="Constantia"/>
              </a:rPr>
              <a:t>space </a:t>
            </a:r>
            <a:r>
              <a:rPr sz="2200" spc="-5" dirty="0">
                <a:latin typeface="Constantia"/>
                <a:cs typeface="Constantia"/>
              </a:rPr>
              <a:t>should be </a:t>
            </a:r>
            <a:r>
              <a:rPr sz="2200" spc="-25" dirty="0">
                <a:latin typeface="Constantia"/>
                <a:cs typeface="Constantia"/>
              </a:rPr>
              <a:t>given to </a:t>
            </a:r>
            <a:r>
              <a:rPr sz="2200" spc="-5" dirty="0">
                <a:latin typeface="Constantia"/>
                <a:cs typeface="Constantia"/>
              </a:rPr>
              <a:t>a </a:t>
            </a:r>
            <a:r>
              <a:rPr sz="2200" spc="-10" dirty="0">
                <a:latin typeface="Constantia"/>
                <a:cs typeface="Constantia"/>
              </a:rPr>
              <a:t>child, </a:t>
            </a:r>
            <a:r>
              <a:rPr sz="2200" spc="-25" dirty="0">
                <a:latin typeface="Constantia"/>
                <a:cs typeface="Constantia"/>
              </a:rPr>
              <a:t>to </a:t>
            </a:r>
            <a:r>
              <a:rPr sz="2200" spc="-5" dirty="0">
                <a:latin typeface="Constantia"/>
                <a:cs typeface="Constantia"/>
              </a:rPr>
              <a:t>gather </a:t>
            </a:r>
            <a:r>
              <a:rPr sz="2200" dirty="0">
                <a:latin typeface="Constantia"/>
                <a:cs typeface="Constantia"/>
              </a:rPr>
              <a:t> </a:t>
            </a:r>
            <a:r>
              <a:rPr sz="2200" spc="-10" dirty="0">
                <a:latin typeface="Constantia"/>
                <a:cs typeface="Constantia"/>
              </a:rPr>
              <a:t>this </a:t>
            </a:r>
            <a:r>
              <a:rPr sz="2200" spc="-20" dirty="0">
                <a:latin typeface="Constantia"/>
                <a:cs typeface="Constantia"/>
              </a:rPr>
              <a:t>knowledge </a:t>
            </a:r>
            <a:r>
              <a:rPr sz="2200" spc="-5" dirty="0">
                <a:latin typeface="Constantia"/>
                <a:cs typeface="Constantia"/>
              </a:rPr>
              <a:t>at </a:t>
            </a:r>
            <a:r>
              <a:rPr sz="2200" spc="-10" dirty="0">
                <a:latin typeface="Constantia"/>
                <a:cs typeface="Constantia"/>
              </a:rPr>
              <a:t>their </a:t>
            </a:r>
            <a:r>
              <a:rPr sz="2200" spc="-5" dirty="0">
                <a:latin typeface="Constantia"/>
                <a:cs typeface="Constantia"/>
              </a:rPr>
              <a:t>individual </a:t>
            </a:r>
            <a:r>
              <a:rPr sz="2200" spc="-60" dirty="0">
                <a:latin typeface="Constantia"/>
                <a:cs typeface="Constantia"/>
              </a:rPr>
              <a:t>pace</a:t>
            </a:r>
            <a:r>
              <a:rPr sz="2200" spc="-60" dirty="0" smtClean="0">
                <a:latin typeface="Constantia"/>
                <a:cs typeface="Constantia"/>
              </a:rPr>
              <a:t>.”</a:t>
            </a:r>
            <a:endParaRPr sz="2400" dirty="0">
              <a:latin typeface="Constantia"/>
              <a:cs typeface="Constantia"/>
            </a:endParaRPr>
          </a:p>
        </p:txBody>
      </p:sp>
      <p:grpSp>
        <p:nvGrpSpPr>
          <p:cNvPr id="11" name="object 11"/>
          <p:cNvGrpSpPr/>
          <p:nvPr/>
        </p:nvGrpSpPr>
        <p:grpSpPr>
          <a:xfrm>
            <a:off x="0" y="6050279"/>
            <a:ext cx="9144000" cy="807720"/>
            <a:chOff x="0" y="6050279"/>
            <a:chExt cx="9144000" cy="807720"/>
          </a:xfrm>
        </p:grpSpPr>
        <p:pic>
          <p:nvPicPr>
            <p:cNvPr id="12" name="object 12"/>
            <p:cNvPicPr/>
            <p:nvPr/>
          </p:nvPicPr>
          <p:blipFill>
            <a:blip r:embed="rId7" cstate="print"/>
            <a:stretch>
              <a:fillRect/>
            </a:stretch>
          </p:blipFill>
          <p:spPr>
            <a:xfrm>
              <a:off x="0" y="6050279"/>
              <a:ext cx="9143999" cy="329247"/>
            </a:xfrm>
            <a:prstGeom prst="rect">
              <a:avLst/>
            </a:prstGeom>
          </p:spPr>
        </p:pic>
        <p:sp>
          <p:nvSpPr>
            <p:cNvPr id="13" name="object 13"/>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4" name="object 14"/>
            <p:cNvPicPr/>
            <p:nvPr/>
          </p:nvPicPr>
          <p:blipFill>
            <a:blip r:embed="rId8" cstate="print"/>
            <a:stretch>
              <a:fillRect/>
            </a:stretch>
          </p:blipFill>
          <p:spPr>
            <a:xfrm>
              <a:off x="0" y="6214871"/>
              <a:ext cx="9143999" cy="643126"/>
            </a:xfrm>
            <a:prstGeom prst="rect">
              <a:avLst/>
            </a:prstGeom>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652272"/>
            <a:ext cx="9141714" cy="1331214"/>
          </a:xfrm>
          <a:prstGeom prst="rect">
            <a:avLst/>
          </a:prstGeom>
        </p:spPr>
      </p:pic>
      <p:sp>
        <p:nvSpPr>
          <p:cNvPr id="6" name="object 6"/>
          <p:cNvSpPr txBox="1"/>
          <p:nvPr/>
        </p:nvSpPr>
        <p:spPr>
          <a:xfrm>
            <a:off x="1257480" y="1014731"/>
            <a:ext cx="7886520" cy="443070"/>
          </a:xfrm>
          <a:prstGeom prst="rect">
            <a:avLst/>
          </a:prstGeom>
        </p:spPr>
        <p:txBody>
          <a:bodyPr vert="horz" wrap="square" lIns="0" tIns="12065" rIns="0" bIns="0" rtlCol="0">
            <a:spAutoFit/>
          </a:bodyPr>
          <a:lstStyle/>
          <a:p>
            <a:pPr marL="720090" marR="5080" indent="-707390">
              <a:lnSpc>
                <a:spcPct val="100000"/>
              </a:lnSpc>
              <a:spcBef>
                <a:spcPts val="95"/>
              </a:spcBef>
            </a:pPr>
            <a:r>
              <a:rPr sz="2800" spc="-25" dirty="0">
                <a:solidFill>
                  <a:srgbClr val="001F5F"/>
                </a:solidFill>
                <a:latin typeface="Constantia"/>
                <a:cs typeface="Constantia"/>
              </a:rPr>
              <a:t>“Its</a:t>
            </a:r>
            <a:r>
              <a:rPr sz="2800" spc="-65" dirty="0">
                <a:solidFill>
                  <a:srgbClr val="001F5F"/>
                </a:solidFill>
                <a:latin typeface="Constantia"/>
                <a:cs typeface="Constantia"/>
              </a:rPr>
              <a:t> </a:t>
            </a:r>
            <a:r>
              <a:rPr sz="2800" spc="-15" dirty="0">
                <a:solidFill>
                  <a:srgbClr val="001F5F"/>
                </a:solidFill>
                <a:latin typeface="Constantia"/>
                <a:cs typeface="Constantia"/>
              </a:rPr>
              <a:t>Not</a:t>
            </a:r>
            <a:r>
              <a:rPr sz="2800" spc="-90" dirty="0">
                <a:solidFill>
                  <a:srgbClr val="001F5F"/>
                </a:solidFill>
                <a:latin typeface="Constantia"/>
                <a:cs typeface="Constantia"/>
              </a:rPr>
              <a:t> </a:t>
            </a:r>
            <a:r>
              <a:rPr sz="2800" spc="-50" dirty="0">
                <a:solidFill>
                  <a:srgbClr val="001F5F"/>
                </a:solidFill>
                <a:latin typeface="Constantia"/>
                <a:cs typeface="Constantia"/>
              </a:rPr>
              <a:t>How </a:t>
            </a:r>
            <a:r>
              <a:rPr sz="2800" spc="-5" dirty="0">
                <a:solidFill>
                  <a:srgbClr val="001F5F"/>
                </a:solidFill>
                <a:latin typeface="Constantia"/>
                <a:cs typeface="Constantia"/>
              </a:rPr>
              <a:t>Smart</a:t>
            </a:r>
            <a:r>
              <a:rPr sz="2800" spc="-135" dirty="0">
                <a:solidFill>
                  <a:srgbClr val="001F5F"/>
                </a:solidFill>
                <a:latin typeface="Constantia"/>
                <a:cs typeface="Constantia"/>
              </a:rPr>
              <a:t> </a:t>
            </a:r>
            <a:r>
              <a:rPr sz="2800" spc="-80" dirty="0">
                <a:solidFill>
                  <a:srgbClr val="001F5F"/>
                </a:solidFill>
                <a:latin typeface="Constantia"/>
                <a:cs typeface="Constantia"/>
              </a:rPr>
              <a:t>You</a:t>
            </a:r>
            <a:r>
              <a:rPr sz="2800" spc="-70" dirty="0">
                <a:solidFill>
                  <a:srgbClr val="001F5F"/>
                </a:solidFill>
                <a:latin typeface="Constantia"/>
                <a:cs typeface="Constantia"/>
              </a:rPr>
              <a:t> </a:t>
            </a:r>
            <a:r>
              <a:rPr sz="2800" spc="-15" dirty="0">
                <a:solidFill>
                  <a:srgbClr val="001F5F"/>
                </a:solidFill>
                <a:latin typeface="Constantia"/>
                <a:cs typeface="Constantia"/>
              </a:rPr>
              <a:t>Are, </a:t>
            </a:r>
            <a:r>
              <a:rPr sz="2800" spc="-690" dirty="0">
                <a:solidFill>
                  <a:srgbClr val="001F5F"/>
                </a:solidFill>
                <a:latin typeface="Constantia"/>
                <a:cs typeface="Constantia"/>
              </a:rPr>
              <a:t> </a:t>
            </a:r>
            <a:r>
              <a:rPr sz="2800" spc="-5" dirty="0">
                <a:solidFill>
                  <a:srgbClr val="001F5F"/>
                </a:solidFill>
                <a:latin typeface="Constantia"/>
                <a:cs typeface="Constantia"/>
              </a:rPr>
              <a:t>its</a:t>
            </a:r>
            <a:r>
              <a:rPr sz="2800" spc="-95" dirty="0">
                <a:solidFill>
                  <a:srgbClr val="001F5F"/>
                </a:solidFill>
                <a:latin typeface="Constantia"/>
                <a:cs typeface="Constantia"/>
              </a:rPr>
              <a:t> </a:t>
            </a:r>
            <a:r>
              <a:rPr sz="2800" spc="-45" dirty="0">
                <a:solidFill>
                  <a:srgbClr val="001F5F"/>
                </a:solidFill>
                <a:latin typeface="Constantia"/>
                <a:cs typeface="Constantia"/>
              </a:rPr>
              <a:t>How</a:t>
            </a:r>
            <a:r>
              <a:rPr sz="2800" spc="-130" dirty="0">
                <a:solidFill>
                  <a:srgbClr val="001F5F"/>
                </a:solidFill>
                <a:latin typeface="Constantia"/>
                <a:cs typeface="Constantia"/>
              </a:rPr>
              <a:t> </a:t>
            </a:r>
            <a:r>
              <a:rPr sz="2800" spc="-75" dirty="0">
                <a:solidFill>
                  <a:srgbClr val="001F5F"/>
                </a:solidFill>
                <a:latin typeface="Constantia"/>
                <a:cs typeface="Constantia"/>
              </a:rPr>
              <a:t>You</a:t>
            </a:r>
            <a:r>
              <a:rPr sz="2800" spc="-85" dirty="0">
                <a:solidFill>
                  <a:srgbClr val="001F5F"/>
                </a:solidFill>
                <a:latin typeface="Constantia"/>
                <a:cs typeface="Constantia"/>
              </a:rPr>
              <a:t> </a:t>
            </a:r>
            <a:r>
              <a:rPr sz="2800" spc="-20" dirty="0" smtClean="0">
                <a:solidFill>
                  <a:srgbClr val="001F5F"/>
                </a:solidFill>
                <a:latin typeface="Constantia"/>
                <a:cs typeface="Constantia"/>
              </a:rPr>
              <a:t>Are</a:t>
            </a:r>
            <a:r>
              <a:rPr lang="en-US" sz="2800" spc="-20" dirty="0">
                <a:solidFill>
                  <a:srgbClr val="001F5F"/>
                </a:solidFill>
                <a:latin typeface="Constantia"/>
                <a:cs typeface="Constantia"/>
              </a:rPr>
              <a:t> </a:t>
            </a:r>
            <a:r>
              <a:rPr sz="2800" spc="-40" dirty="0" smtClean="0">
                <a:solidFill>
                  <a:srgbClr val="001F5F"/>
                </a:solidFill>
                <a:latin typeface="Constantia"/>
                <a:cs typeface="Constantia"/>
              </a:rPr>
              <a:t>Smart</a:t>
            </a:r>
            <a:r>
              <a:rPr sz="2800" spc="-40" dirty="0">
                <a:solidFill>
                  <a:srgbClr val="001F5F"/>
                </a:solidFill>
                <a:latin typeface="Constantia"/>
                <a:cs typeface="Constantia"/>
              </a:rPr>
              <a:t>.”</a:t>
            </a:r>
            <a:endParaRPr sz="2800" dirty="0">
              <a:latin typeface="Constantia"/>
              <a:cs typeface="Constantia"/>
            </a:endParaRPr>
          </a:p>
        </p:txBody>
      </p:sp>
      <p:grpSp>
        <p:nvGrpSpPr>
          <p:cNvPr id="7" name="object 7"/>
          <p:cNvGrpSpPr/>
          <p:nvPr/>
        </p:nvGrpSpPr>
        <p:grpSpPr>
          <a:xfrm>
            <a:off x="-34524" y="0"/>
            <a:ext cx="9144000" cy="6792634"/>
            <a:chOff x="0" y="65363"/>
            <a:chExt cx="9144000" cy="6792634"/>
          </a:xfrm>
        </p:grpSpPr>
        <p:pic>
          <p:nvPicPr>
            <p:cNvPr id="9" name="object 9"/>
            <p:cNvPicPr/>
            <p:nvPr/>
          </p:nvPicPr>
          <p:blipFill>
            <a:blip r:embed="rId3" cstate="print"/>
            <a:stretch>
              <a:fillRect/>
            </a:stretch>
          </p:blipFill>
          <p:spPr>
            <a:xfrm>
              <a:off x="280889" y="250001"/>
              <a:ext cx="1142999" cy="1143000"/>
            </a:xfrm>
            <a:prstGeom prst="rect">
              <a:avLst/>
            </a:prstGeom>
          </p:spPr>
        </p:pic>
        <p:pic>
          <p:nvPicPr>
            <p:cNvPr id="10" name="object 10"/>
            <p:cNvPicPr/>
            <p:nvPr/>
          </p:nvPicPr>
          <p:blipFill>
            <a:blip r:embed="rId4" cstate="print"/>
            <a:stretch>
              <a:fillRect/>
            </a:stretch>
          </p:blipFill>
          <p:spPr>
            <a:xfrm>
              <a:off x="7229770" y="65363"/>
              <a:ext cx="1284731" cy="880872"/>
            </a:xfrm>
            <a:prstGeom prst="rect">
              <a:avLst/>
            </a:prstGeom>
          </p:spPr>
        </p:pic>
        <p:pic>
          <p:nvPicPr>
            <p:cNvPr id="11" name="object 11"/>
            <p:cNvPicPr/>
            <p:nvPr/>
          </p:nvPicPr>
          <p:blipFill>
            <a:blip r:embed="rId5"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6" cstate="print"/>
            <a:stretch>
              <a:fillRect/>
            </a:stretch>
          </p:blipFill>
          <p:spPr>
            <a:xfrm>
              <a:off x="0" y="6214871"/>
              <a:ext cx="9143999" cy="643126"/>
            </a:xfrm>
            <a:prstGeom prst="rect">
              <a:avLst/>
            </a:prstGeom>
          </p:spPr>
        </p:pic>
      </p:grpSp>
      <p:sp>
        <p:nvSpPr>
          <p:cNvPr id="16" name="object 16"/>
          <p:cNvSpPr txBox="1"/>
          <p:nvPr/>
        </p:nvSpPr>
        <p:spPr>
          <a:xfrm>
            <a:off x="4634776" y="2827065"/>
            <a:ext cx="4389607" cy="1146468"/>
          </a:xfrm>
          <a:prstGeom prst="rect">
            <a:avLst/>
          </a:prstGeom>
        </p:spPr>
        <p:txBody>
          <a:bodyPr vert="horz" wrap="square" lIns="0" tIns="12700" rIns="0" bIns="0" rtlCol="0">
            <a:spAutoFit/>
          </a:bodyPr>
          <a:lstStyle/>
          <a:p>
            <a:pPr marL="12700">
              <a:lnSpc>
                <a:spcPct val="100000"/>
              </a:lnSpc>
              <a:spcBef>
                <a:spcPts val="100"/>
              </a:spcBef>
            </a:pPr>
            <a:r>
              <a:rPr sz="2400" b="1" spc="-5" dirty="0" smtClean="0">
                <a:solidFill>
                  <a:srgbClr val="001F5F"/>
                </a:solidFill>
                <a:latin typeface="Verdana"/>
                <a:cs typeface="Verdana"/>
              </a:rPr>
              <a:t>MULTIPLE</a:t>
            </a:r>
            <a:r>
              <a:rPr sz="2400" b="1" spc="-10" dirty="0" smtClean="0">
                <a:solidFill>
                  <a:srgbClr val="001F5F"/>
                </a:solidFill>
                <a:latin typeface="Verdana"/>
                <a:cs typeface="Verdana"/>
              </a:rPr>
              <a:t> INTELLIGENCE</a:t>
            </a:r>
            <a:endParaRPr lang="en-US" sz="2400" b="1" spc="-10" dirty="0" smtClean="0">
              <a:solidFill>
                <a:srgbClr val="001F5F"/>
              </a:solidFill>
              <a:latin typeface="Verdana"/>
              <a:cs typeface="Verdana"/>
            </a:endParaRPr>
          </a:p>
          <a:p>
            <a:pPr marL="12700">
              <a:lnSpc>
                <a:spcPct val="100000"/>
              </a:lnSpc>
              <a:spcBef>
                <a:spcPts val="100"/>
              </a:spcBef>
            </a:pPr>
            <a:endParaRPr lang="en-US" sz="2400" b="1" spc="-10" dirty="0">
              <a:solidFill>
                <a:srgbClr val="001F5F"/>
              </a:solidFill>
              <a:latin typeface="Verdana"/>
              <a:cs typeface="Verdana"/>
            </a:endParaRPr>
          </a:p>
          <a:p>
            <a:pPr marL="12700">
              <a:lnSpc>
                <a:spcPct val="100000"/>
              </a:lnSpc>
              <a:spcBef>
                <a:spcPts val="100"/>
              </a:spcBef>
            </a:pPr>
            <a:r>
              <a:rPr lang="en-US" sz="2400" b="1" spc="-10" dirty="0" smtClean="0">
                <a:solidFill>
                  <a:srgbClr val="001F5F"/>
                </a:solidFill>
                <a:latin typeface="Verdana"/>
                <a:cs typeface="Verdana"/>
              </a:rPr>
              <a:t>- Dr. Howard Gardner</a:t>
            </a:r>
            <a:endParaRPr sz="2400" dirty="0">
              <a:latin typeface="Verdana"/>
              <a:cs typeface="Verdana"/>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161000"/>
                    </a14:imgEffect>
                  </a14:imgLayer>
                </a14:imgProps>
              </a:ext>
            </a:extLst>
          </a:blip>
          <a:stretch>
            <a:fillRect/>
          </a:stretch>
        </p:blipFill>
        <p:spPr>
          <a:xfrm>
            <a:off x="96231" y="1752506"/>
            <a:ext cx="4441244" cy="422174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1048511"/>
            <a:ext cx="9141714" cy="1011355"/>
          </a:xfrm>
          <a:prstGeom prst="rect">
            <a:avLst/>
          </a:prstGeom>
        </p:spPr>
      </p:pic>
      <p:sp>
        <p:nvSpPr>
          <p:cNvPr id="5" name="object 5"/>
          <p:cNvSpPr txBox="1">
            <a:spLocks noGrp="1"/>
          </p:cNvSpPr>
          <p:nvPr>
            <p:ph type="title"/>
          </p:nvPr>
        </p:nvSpPr>
        <p:spPr>
          <a:xfrm>
            <a:off x="5257544" y="1107594"/>
            <a:ext cx="3773933" cy="627736"/>
          </a:xfrm>
          <a:prstGeom prst="rect">
            <a:avLst/>
          </a:prstGeom>
        </p:spPr>
        <p:txBody>
          <a:bodyPr vert="horz" wrap="square" lIns="0" tIns="12065" rIns="0" bIns="0" rtlCol="0">
            <a:spAutoFit/>
          </a:bodyPr>
          <a:lstStyle/>
          <a:p>
            <a:pPr marL="12700">
              <a:lnSpc>
                <a:spcPct val="100000"/>
              </a:lnSpc>
              <a:spcBef>
                <a:spcPts val="95"/>
              </a:spcBef>
            </a:pPr>
            <a:r>
              <a:rPr dirty="0"/>
              <a:t>Learning</a:t>
            </a:r>
            <a:r>
              <a:rPr spc="-90" dirty="0"/>
              <a:t> </a:t>
            </a:r>
            <a:r>
              <a:rPr lang="en-US" spc="-90" dirty="0" smtClean="0"/>
              <a:t>Styles</a:t>
            </a:r>
            <a:endParaRPr spc="-15" dirty="0"/>
          </a:p>
        </p:txBody>
      </p:sp>
      <p:grpSp>
        <p:nvGrpSpPr>
          <p:cNvPr id="6" name="object 6"/>
          <p:cNvGrpSpPr/>
          <p:nvPr/>
        </p:nvGrpSpPr>
        <p:grpSpPr>
          <a:xfrm>
            <a:off x="0" y="0"/>
            <a:ext cx="9144000" cy="6857997"/>
            <a:chOff x="0" y="0"/>
            <a:chExt cx="9144000" cy="6857997"/>
          </a:xfrm>
        </p:grpSpPr>
        <p:pic>
          <p:nvPicPr>
            <p:cNvPr id="7" name="object 7"/>
            <p:cNvPicPr/>
            <p:nvPr/>
          </p:nvPicPr>
          <p:blipFill>
            <a:blip r:embed="rId3" cstate="print"/>
            <a:stretch>
              <a:fillRect/>
            </a:stretch>
          </p:blipFill>
          <p:spPr>
            <a:xfrm>
              <a:off x="451104" y="22859"/>
              <a:ext cx="1513458" cy="1513458"/>
            </a:xfrm>
            <a:prstGeom prst="rect">
              <a:avLst/>
            </a:prstGeom>
          </p:spPr>
        </p:pic>
        <p:pic>
          <p:nvPicPr>
            <p:cNvPr id="8" name="object 8"/>
            <p:cNvPicPr/>
            <p:nvPr/>
          </p:nvPicPr>
          <p:blipFill>
            <a:blip r:embed="rId4" cstate="print"/>
            <a:stretch>
              <a:fillRect/>
            </a:stretch>
          </p:blipFill>
          <p:spPr>
            <a:xfrm>
              <a:off x="643127" y="214884"/>
              <a:ext cx="1142999" cy="1142999"/>
            </a:xfrm>
            <a:prstGeom prst="rect">
              <a:avLst/>
            </a:prstGeom>
          </p:spPr>
        </p:pic>
        <p:pic>
          <p:nvPicPr>
            <p:cNvPr id="9" name="object 9"/>
            <p:cNvPicPr/>
            <p:nvPr/>
          </p:nvPicPr>
          <p:blipFill>
            <a:blip r:embed="rId5" cstate="print"/>
            <a:stretch>
              <a:fillRect/>
            </a:stretch>
          </p:blipFill>
          <p:spPr>
            <a:xfrm>
              <a:off x="7144511" y="0"/>
              <a:ext cx="1284731" cy="880872"/>
            </a:xfrm>
            <a:prstGeom prst="rect">
              <a:avLst/>
            </a:prstGeom>
          </p:spPr>
        </p:pic>
        <p:pic>
          <p:nvPicPr>
            <p:cNvPr id="11" name="object 11"/>
            <p:cNvPicPr/>
            <p:nvPr/>
          </p:nvPicPr>
          <p:blipFill>
            <a:blip r:embed="rId6"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7" cstate="print"/>
            <a:stretch>
              <a:fillRect/>
            </a:stretch>
          </p:blipFill>
          <p:spPr>
            <a:xfrm>
              <a:off x="0" y="6214871"/>
              <a:ext cx="9143999" cy="643126"/>
            </a:xfrm>
            <a:prstGeom prst="rect">
              <a:avLst/>
            </a:prstGeom>
          </p:spPr>
        </p:pic>
      </p:grpSp>
      <p:pic>
        <p:nvPicPr>
          <p:cNvPr id="4" name="Picture 3"/>
          <p:cNvPicPr>
            <a:picLocks noChangeAspect="1"/>
          </p:cNvPicPr>
          <p:nvPr/>
        </p:nvPicPr>
        <p:blipFill>
          <a:blip r:embed="rId8"/>
          <a:stretch>
            <a:fillRect/>
          </a:stretch>
        </p:blipFill>
        <p:spPr>
          <a:xfrm>
            <a:off x="1210764" y="1897732"/>
            <a:ext cx="6629400" cy="404592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585" y="917141"/>
            <a:ext cx="9141714" cy="1065521"/>
            <a:chOff x="0" y="835152"/>
            <a:chExt cx="9141714" cy="1233677"/>
          </a:xfrm>
        </p:grpSpPr>
        <p:pic>
          <p:nvPicPr>
            <p:cNvPr id="3" name="object 3"/>
            <p:cNvPicPr/>
            <p:nvPr/>
          </p:nvPicPr>
          <p:blipFill>
            <a:blip r:embed="rId2" cstate="print"/>
            <a:stretch>
              <a:fillRect/>
            </a:stretch>
          </p:blipFill>
          <p:spPr>
            <a:xfrm>
              <a:off x="0" y="835152"/>
              <a:ext cx="9141714" cy="1233677"/>
            </a:xfrm>
            <a:prstGeom prst="rect">
              <a:avLst/>
            </a:prstGeom>
          </p:spPr>
        </p:pic>
        <p:pic>
          <p:nvPicPr>
            <p:cNvPr id="4" name="object 4"/>
            <p:cNvPicPr/>
            <p:nvPr/>
          </p:nvPicPr>
          <p:blipFill>
            <a:blip r:embed="rId3" cstate="print"/>
            <a:stretch>
              <a:fillRect/>
            </a:stretch>
          </p:blipFill>
          <p:spPr>
            <a:xfrm>
              <a:off x="3072257" y="854963"/>
              <a:ext cx="5915023" cy="1116329"/>
            </a:xfrm>
            <a:prstGeom prst="rect">
              <a:avLst/>
            </a:prstGeom>
          </p:spPr>
        </p:pic>
      </p:grpSp>
      <p:sp>
        <p:nvSpPr>
          <p:cNvPr id="5" name="object 5"/>
          <p:cNvSpPr txBox="1">
            <a:spLocks noGrp="1"/>
          </p:cNvSpPr>
          <p:nvPr>
            <p:ph type="title"/>
          </p:nvPr>
        </p:nvSpPr>
        <p:spPr>
          <a:xfrm>
            <a:off x="3376930" y="1022305"/>
            <a:ext cx="5585715" cy="635000"/>
          </a:xfrm>
          <a:prstGeom prst="rect">
            <a:avLst/>
          </a:prstGeom>
        </p:spPr>
        <p:txBody>
          <a:bodyPr vert="horz" wrap="square" lIns="0" tIns="12065" rIns="0" bIns="0" rtlCol="0">
            <a:spAutoFit/>
          </a:bodyPr>
          <a:lstStyle/>
          <a:p>
            <a:pPr marL="12700">
              <a:lnSpc>
                <a:spcPct val="100000"/>
              </a:lnSpc>
              <a:spcBef>
                <a:spcPts val="95"/>
              </a:spcBef>
            </a:pPr>
            <a:r>
              <a:rPr b="0" spc="-15" dirty="0"/>
              <a:t>Emerging</a:t>
            </a:r>
            <a:r>
              <a:rPr b="0" spc="25" dirty="0"/>
              <a:t> </a:t>
            </a:r>
            <a:r>
              <a:rPr b="0" spc="-5" dirty="0"/>
              <a:t>Student</a:t>
            </a:r>
            <a:r>
              <a:rPr b="0" spc="-90" dirty="0"/>
              <a:t> </a:t>
            </a:r>
            <a:r>
              <a:rPr b="0" dirty="0"/>
              <a:t>Profile</a:t>
            </a:r>
          </a:p>
        </p:txBody>
      </p:sp>
      <p:grpSp>
        <p:nvGrpSpPr>
          <p:cNvPr id="6" name="object 6"/>
          <p:cNvGrpSpPr/>
          <p:nvPr/>
        </p:nvGrpSpPr>
        <p:grpSpPr>
          <a:xfrm>
            <a:off x="0" y="6050279"/>
            <a:ext cx="9144000" cy="807720"/>
            <a:chOff x="0" y="6050279"/>
            <a:chExt cx="9144000" cy="807720"/>
          </a:xfrm>
        </p:grpSpPr>
        <p:pic>
          <p:nvPicPr>
            <p:cNvPr id="7" name="object 7"/>
            <p:cNvPicPr/>
            <p:nvPr/>
          </p:nvPicPr>
          <p:blipFill>
            <a:blip r:embed="rId4" cstate="print"/>
            <a:stretch>
              <a:fillRect/>
            </a:stretch>
          </p:blipFill>
          <p:spPr>
            <a:xfrm>
              <a:off x="0" y="6050279"/>
              <a:ext cx="9143999" cy="329247"/>
            </a:xfrm>
            <a:prstGeom prst="rect">
              <a:avLst/>
            </a:prstGeom>
          </p:spPr>
        </p:pic>
        <p:sp>
          <p:nvSpPr>
            <p:cNvPr id="8" name="object 8"/>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9" name="object 9"/>
            <p:cNvPicPr/>
            <p:nvPr/>
          </p:nvPicPr>
          <p:blipFill>
            <a:blip r:embed="rId5" cstate="print"/>
            <a:stretch>
              <a:fillRect/>
            </a:stretch>
          </p:blipFill>
          <p:spPr>
            <a:xfrm>
              <a:off x="0" y="6214871"/>
              <a:ext cx="9143999" cy="643126"/>
            </a:xfrm>
            <a:prstGeom prst="rect">
              <a:avLst/>
            </a:prstGeom>
          </p:spPr>
        </p:pic>
      </p:grpSp>
      <p:grpSp>
        <p:nvGrpSpPr>
          <p:cNvPr id="10" name="object 10"/>
          <p:cNvGrpSpPr/>
          <p:nvPr/>
        </p:nvGrpSpPr>
        <p:grpSpPr>
          <a:xfrm>
            <a:off x="-44223" y="40013"/>
            <a:ext cx="8915398" cy="6010266"/>
            <a:chOff x="451104" y="0"/>
            <a:chExt cx="7978138" cy="6010266"/>
          </a:xfrm>
        </p:grpSpPr>
        <p:pic>
          <p:nvPicPr>
            <p:cNvPr id="11" name="object 11"/>
            <p:cNvPicPr/>
            <p:nvPr/>
          </p:nvPicPr>
          <p:blipFill>
            <a:blip r:embed="rId6" cstate="print"/>
            <a:stretch>
              <a:fillRect/>
            </a:stretch>
          </p:blipFill>
          <p:spPr>
            <a:xfrm>
              <a:off x="451104" y="22859"/>
              <a:ext cx="1513458" cy="1513458"/>
            </a:xfrm>
            <a:prstGeom prst="rect">
              <a:avLst/>
            </a:prstGeom>
          </p:spPr>
        </p:pic>
        <p:pic>
          <p:nvPicPr>
            <p:cNvPr id="12" name="object 12"/>
            <p:cNvPicPr/>
            <p:nvPr/>
          </p:nvPicPr>
          <p:blipFill>
            <a:blip r:embed="rId7" cstate="print"/>
            <a:stretch>
              <a:fillRect/>
            </a:stretch>
          </p:blipFill>
          <p:spPr>
            <a:xfrm>
              <a:off x="643128" y="214884"/>
              <a:ext cx="1142999" cy="1142999"/>
            </a:xfrm>
            <a:prstGeom prst="rect">
              <a:avLst/>
            </a:prstGeom>
          </p:spPr>
        </p:pic>
        <p:pic>
          <p:nvPicPr>
            <p:cNvPr id="13" name="object 13"/>
            <p:cNvPicPr/>
            <p:nvPr/>
          </p:nvPicPr>
          <p:blipFill>
            <a:blip r:embed="rId8" cstate="print"/>
            <a:stretch>
              <a:fillRect/>
            </a:stretch>
          </p:blipFill>
          <p:spPr>
            <a:xfrm>
              <a:off x="7144511" y="0"/>
              <a:ext cx="1284731" cy="880872"/>
            </a:xfrm>
            <a:prstGeom prst="rect">
              <a:avLst/>
            </a:prstGeom>
          </p:spPr>
        </p:pic>
        <p:pic>
          <p:nvPicPr>
            <p:cNvPr id="14" name="object 14"/>
            <p:cNvPicPr/>
            <p:nvPr/>
          </p:nvPicPr>
          <p:blipFill>
            <a:blip r:embed="rId9" cstate="print"/>
            <a:stretch>
              <a:fillRect/>
            </a:stretch>
          </p:blipFill>
          <p:spPr>
            <a:xfrm>
              <a:off x="1964562" y="1708521"/>
              <a:ext cx="5004093" cy="4301745"/>
            </a:xfrm>
            <a:prstGeom prst="rect">
              <a:avLst/>
            </a:prstGeom>
            <a:noFill/>
          </p:spPr>
        </p:pic>
      </p:grpSp>
      <p:sp>
        <p:nvSpPr>
          <p:cNvPr id="15" name="object 15"/>
          <p:cNvSpPr txBox="1"/>
          <p:nvPr/>
        </p:nvSpPr>
        <p:spPr>
          <a:xfrm>
            <a:off x="4096955" y="3626611"/>
            <a:ext cx="686373" cy="505267"/>
          </a:xfrm>
          <a:prstGeom prst="rect">
            <a:avLst/>
          </a:prstGeom>
        </p:spPr>
        <p:txBody>
          <a:bodyPr vert="horz" wrap="square" lIns="0" tIns="12700" rIns="0" bIns="0" rtlCol="0">
            <a:spAutoFit/>
          </a:bodyPr>
          <a:lstStyle/>
          <a:p>
            <a:pPr marL="12700">
              <a:lnSpc>
                <a:spcPct val="100000"/>
              </a:lnSpc>
              <a:spcBef>
                <a:spcPts val="100"/>
              </a:spcBef>
            </a:pPr>
            <a:r>
              <a:rPr sz="3200" b="1" spc="-20" dirty="0">
                <a:solidFill>
                  <a:srgbClr val="FFFFFF"/>
                </a:solidFill>
                <a:latin typeface="Calibri"/>
                <a:cs typeface="Calibri"/>
              </a:rPr>
              <a:t>E</a:t>
            </a:r>
            <a:r>
              <a:rPr sz="3200" b="1" dirty="0">
                <a:solidFill>
                  <a:srgbClr val="FFFFFF"/>
                </a:solidFill>
                <a:latin typeface="Calibri"/>
                <a:cs typeface="Calibri"/>
              </a:rPr>
              <a:t>SP</a:t>
            </a:r>
            <a:endParaRPr sz="3200" dirty="0">
              <a:latin typeface="Calibri"/>
              <a:cs typeface="Calibri"/>
            </a:endParaRPr>
          </a:p>
        </p:txBody>
      </p:sp>
      <p:sp>
        <p:nvSpPr>
          <p:cNvPr id="16" name="object 16"/>
          <p:cNvSpPr txBox="1"/>
          <p:nvPr/>
        </p:nvSpPr>
        <p:spPr>
          <a:xfrm>
            <a:off x="4058421" y="2002316"/>
            <a:ext cx="710111" cy="258404"/>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alibri"/>
                <a:cs typeface="Calibri"/>
              </a:rPr>
              <a:t>Inqui</a:t>
            </a:r>
            <a:r>
              <a:rPr sz="1600" spc="-15" dirty="0">
                <a:solidFill>
                  <a:srgbClr val="FFFFFF"/>
                </a:solidFill>
                <a:latin typeface="Calibri"/>
                <a:cs typeface="Calibri"/>
              </a:rPr>
              <a:t>r</a:t>
            </a:r>
            <a:r>
              <a:rPr sz="1600" spc="-5" dirty="0">
                <a:solidFill>
                  <a:srgbClr val="FFFFFF"/>
                </a:solidFill>
                <a:latin typeface="Calibri"/>
                <a:cs typeface="Calibri"/>
              </a:rPr>
              <a:t>er</a:t>
            </a:r>
            <a:endParaRPr sz="1600" dirty="0">
              <a:latin typeface="Calibri"/>
              <a:cs typeface="Calibri"/>
            </a:endParaRPr>
          </a:p>
        </p:txBody>
      </p:sp>
      <p:sp>
        <p:nvSpPr>
          <p:cNvPr id="17" name="object 17"/>
          <p:cNvSpPr txBox="1"/>
          <p:nvPr/>
        </p:nvSpPr>
        <p:spPr>
          <a:xfrm>
            <a:off x="5001259" y="2296497"/>
            <a:ext cx="937261" cy="210570"/>
          </a:xfrm>
          <a:prstGeom prst="rect">
            <a:avLst/>
          </a:prstGeom>
        </p:spPr>
        <p:txBody>
          <a:bodyPr vert="horz" wrap="square" lIns="0" tIns="12065" rIns="0" bIns="0" rtlCol="0">
            <a:spAutoFit/>
          </a:bodyPr>
          <a:lstStyle/>
          <a:p>
            <a:pPr algn="ctr">
              <a:lnSpc>
                <a:spcPts val="1495"/>
              </a:lnSpc>
              <a:spcBef>
                <a:spcPts val="95"/>
              </a:spcBef>
            </a:pPr>
            <a:r>
              <a:rPr sz="1600" spc="-5" dirty="0" smtClean="0">
                <a:solidFill>
                  <a:srgbClr val="FFFFFF"/>
                </a:solidFill>
                <a:latin typeface="Calibri"/>
                <a:cs typeface="Calibri"/>
              </a:rPr>
              <a:t>Confide</a:t>
            </a:r>
            <a:r>
              <a:rPr sz="1600" spc="-15" dirty="0" smtClean="0">
                <a:solidFill>
                  <a:srgbClr val="FFFFFF"/>
                </a:solidFill>
                <a:latin typeface="Calibri"/>
                <a:cs typeface="Calibri"/>
              </a:rPr>
              <a:t>nt</a:t>
            </a:r>
            <a:endParaRPr sz="1600" dirty="0">
              <a:latin typeface="Calibri"/>
              <a:cs typeface="Calibri"/>
            </a:endParaRPr>
          </a:p>
        </p:txBody>
      </p:sp>
      <p:sp>
        <p:nvSpPr>
          <p:cNvPr id="18" name="object 18"/>
          <p:cNvSpPr txBox="1"/>
          <p:nvPr/>
        </p:nvSpPr>
        <p:spPr>
          <a:xfrm>
            <a:off x="5849365" y="2807695"/>
            <a:ext cx="996996" cy="400366"/>
          </a:xfrm>
          <a:prstGeom prst="rect">
            <a:avLst/>
          </a:prstGeom>
        </p:spPr>
        <p:txBody>
          <a:bodyPr vert="horz" wrap="square" lIns="0" tIns="31750" rIns="0" bIns="0" rtlCol="0">
            <a:spAutoFit/>
          </a:bodyPr>
          <a:lstStyle/>
          <a:p>
            <a:pPr marL="12700" marR="5080" indent="115570" algn="just">
              <a:lnSpc>
                <a:spcPts val="1430"/>
              </a:lnSpc>
              <a:spcBef>
                <a:spcPts val="250"/>
              </a:spcBef>
            </a:pPr>
            <a:r>
              <a:rPr sz="1600" spc="-10" dirty="0" smtClean="0">
                <a:solidFill>
                  <a:srgbClr val="FFFFFF"/>
                </a:solidFill>
                <a:latin typeface="Calibri"/>
                <a:cs typeface="Calibri"/>
              </a:rPr>
              <a:t>Life-</a:t>
            </a:r>
            <a:r>
              <a:rPr sz="1600" spc="-5" dirty="0" smtClean="0">
                <a:solidFill>
                  <a:srgbClr val="FFFFFF"/>
                </a:solidFill>
                <a:latin typeface="Calibri"/>
                <a:cs typeface="Calibri"/>
              </a:rPr>
              <a:t>Long </a:t>
            </a:r>
            <a:r>
              <a:rPr sz="1600" dirty="0" smtClean="0">
                <a:solidFill>
                  <a:srgbClr val="FFFFFF"/>
                </a:solidFill>
                <a:latin typeface="Calibri"/>
                <a:cs typeface="Calibri"/>
              </a:rPr>
              <a:t> </a:t>
            </a:r>
            <a:r>
              <a:rPr lang="en-US" sz="1600" dirty="0" smtClean="0">
                <a:solidFill>
                  <a:srgbClr val="FFFFFF"/>
                </a:solidFill>
                <a:latin typeface="Calibri"/>
                <a:cs typeface="Calibri"/>
              </a:rPr>
              <a:t>             </a:t>
            </a:r>
            <a:r>
              <a:rPr sz="1600" spc="-10" dirty="0" smtClean="0">
                <a:solidFill>
                  <a:srgbClr val="FFFFFF"/>
                </a:solidFill>
                <a:latin typeface="Calibri"/>
                <a:cs typeface="Calibri"/>
              </a:rPr>
              <a:t>L</a:t>
            </a:r>
            <a:r>
              <a:rPr sz="1600" spc="-5" dirty="0" smtClean="0">
                <a:solidFill>
                  <a:srgbClr val="FFFFFF"/>
                </a:solidFill>
                <a:latin typeface="Calibri"/>
                <a:cs typeface="Calibri"/>
              </a:rPr>
              <a:t>ear</a:t>
            </a:r>
            <a:r>
              <a:rPr sz="1600" dirty="0" smtClean="0">
                <a:solidFill>
                  <a:srgbClr val="FFFFFF"/>
                </a:solidFill>
                <a:latin typeface="Calibri"/>
                <a:cs typeface="Calibri"/>
              </a:rPr>
              <a:t>n</a:t>
            </a:r>
            <a:r>
              <a:rPr sz="1600" spc="-5" dirty="0" smtClean="0">
                <a:solidFill>
                  <a:srgbClr val="FFFFFF"/>
                </a:solidFill>
                <a:latin typeface="Calibri"/>
                <a:cs typeface="Calibri"/>
              </a:rPr>
              <a:t>er</a:t>
            </a:r>
            <a:endParaRPr sz="1600" dirty="0">
              <a:latin typeface="Calibri"/>
              <a:cs typeface="Calibri"/>
            </a:endParaRPr>
          </a:p>
        </p:txBody>
      </p:sp>
      <p:sp>
        <p:nvSpPr>
          <p:cNvPr id="19" name="object 19"/>
          <p:cNvSpPr txBox="1"/>
          <p:nvPr/>
        </p:nvSpPr>
        <p:spPr>
          <a:xfrm>
            <a:off x="6096000" y="3758212"/>
            <a:ext cx="990600" cy="211596"/>
          </a:xfrm>
          <a:prstGeom prst="rect">
            <a:avLst/>
          </a:prstGeom>
        </p:spPr>
        <p:txBody>
          <a:bodyPr vert="horz" wrap="square" lIns="0" tIns="31750" rIns="0" bIns="0" rtlCol="0">
            <a:spAutoFit/>
          </a:bodyPr>
          <a:lstStyle/>
          <a:p>
            <a:pPr marL="149225" marR="5080" indent="-137160">
              <a:lnSpc>
                <a:spcPts val="1430"/>
              </a:lnSpc>
              <a:spcBef>
                <a:spcPts val="250"/>
              </a:spcBef>
            </a:pPr>
            <a:r>
              <a:rPr sz="1600" spc="-10" dirty="0" smtClean="0">
                <a:solidFill>
                  <a:srgbClr val="FFFFFF"/>
                </a:solidFill>
                <a:latin typeface="Calibri"/>
                <a:cs typeface="Calibri"/>
              </a:rPr>
              <a:t>Emp</a:t>
            </a:r>
            <a:r>
              <a:rPr sz="1600" spc="-15" dirty="0" smtClean="0">
                <a:solidFill>
                  <a:srgbClr val="FFFFFF"/>
                </a:solidFill>
                <a:latin typeface="Calibri"/>
                <a:cs typeface="Calibri"/>
              </a:rPr>
              <a:t>a</a:t>
            </a:r>
            <a:r>
              <a:rPr sz="1600" spc="-5" dirty="0" smtClean="0">
                <a:solidFill>
                  <a:srgbClr val="FFFFFF"/>
                </a:solidFill>
                <a:latin typeface="Calibri"/>
                <a:cs typeface="Calibri"/>
              </a:rPr>
              <a:t>thetic</a:t>
            </a:r>
            <a:endParaRPr sz="1600" dirty="0">
              <a:latin typeface="Calibri"/>
              <a:cs typeface="Calibri"/>
            </a:endParaRPr>
          </a:p>
        </p:txBody>
      </p:sp>
      <p:sp>
        <p:nvSpPr>
          <p:cNvPr id="20" name="object 20"/>
          <p:cNvSpPr txBox="1"/>
          <p:nvPr/>
        </p:nvSpPr>
        <p:spPr>
          <a:xfrm>
            <a:off x="6007797" y="4581067"/>
            <a:ext cx="703835" cy="258404"/>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Calibri"/>
                <a:cs typeface="Calibri"/>
              </a:rPr>
              <a:t>L</a:t>
            </a:r>
            <a:r>
              <a:rPr sz="1600" spc="-5" dirty="0">
                <a:solidFill>
                  <a:srgbClr val="FFFFFF"/>
                </a:solidFill>
                <a:latin typeface="Calibri"/>
                <a:cs typeface="Calibri"/>
              </a:rPr>
              <a:t>ea</a:t>
            </a:r>
            <a:r>
              <a:rPr sz="1600" spc="-10" dirty="0">
                <a:solidFill>
                  <a:srgbClr val="FFFFFF"/>
                </a:solidFill>
                <a:latin typeface="Calibri"/>
                <a:cs typeface="Calibri"/>
              </a:rPr>
              <a:t>d</a:t>
            </a:r>
            <a:r>
              <a:rPr sz="1600" spc="-5" dirty="0">
                <a:solidFill>
                  <a:srgbClr val="FFFFFF"/>
                </a:solidFill>
                <a:latin typeface="Calibri"/>
                <a:cs typeface="Calibri"/>
              </a:rPr>
              <a:t>er</a:t>
            </a:r>
            <a:endParaRPr sz="1600" dirty="0">
              <a:latin typeface="Calibri"/>
              <a:cs typeface="Calibri"/>
            </a:endParaRPr>
          </a:p>
        </p:txBody>
      </p:sp>
      <p:sp>
        <p:nvSpPr>
          <p:cNvPr id="21" name="object 21"/>
          <p:cNvSpPr txBox="1"/>
          <p:nvPr/>
        </p:nvSpPr>
        <p:spPr>
          <a:xfrm>
            <a:off x="4993573" y="5203128"/>
            <a:ext cx="1047851" cy="400366"/>
          </a:xfrm>
          <a:prstGeom prst="rect">
            <a:avLst/>
          </a:prstGeom>
        </p:spPr>
        <p:txBody>
          <a:bodyPr vert="horz" wrap="square" lIns="0" tIns="31750" rIns="0" bIns="0" rtlCol="0">
            <a:spAutoFit/>
          </a:bodyPr>
          <a:lstStyle/>
          <a:p>
            <a:pPr marL="12700" marR="5080" algn="ctr">
              <a:lnSpc>
                <a:spcPts val="1430"/>
              </a:lnSpc>
              <a:spcBef>
                <a:spcPts val="250"/>
              </a:spcBef>
            </a:pPr>
            <a:r>
              <a:rPr sz="1600" spc="-25" dirty="0" smtClean="0">
                <a:solidFill>
                  <a:srgbClr val="FFFFFF"/>
                </a:solidFill>
                <a:latin typeface="Calibri"/>
                <a:cs typeface="Calibri"/>
              </a:rPr>
              <a:t>R</a:t>
            </a:r>
            <a:r>
              <a:rPr sz="1600" spc="-5" dirty="0" smtClean="0">
                <a:solidFill>
                  <a:srgbClr val="FFFFFF"/>
                </a:solidFill>
                <a:latin typeface="Calibri"/>
                <a:cs typeface="Calibri"/>
              </a:rPr>
              <a:t>espo</a:t>
            </a:r>
            <a:r>
              <a:rPr sz="1600" spc="-10" dirty="0" smtClean="0">
                <a:solidFill>
                  <a:srgbClr val="FFFFFF"/>
                </a:solidFill>
                <a:latin typeface="Calibri"/>
                <a:cs typeface="Calibri"/>
              </a:rPr>
              <a:t>ns</a:t>
            </a:r>
            <a:r>
              <a:rPr sz="1600" spc="-5" dirty="0" smtClean="0">
                <a:solidFill>
                  <a:srgbClr val="FFFFFF"/>
                </a:solidFill>
                <a:latin typeface="Calibri"/>
                <a:cs typeface="Calibri"/>
              </a:rPr>
              <a:t>ible </a:t>
            </a:r>
            <a:r>
              <a:rPr sz="1600" dirty="0" smtClean="0">
                <a:solidFill>
                  <a:srgbClr val="FFFFFF"/>
                </a:solidFill>
                <a:latin typeface="Calibri"/>
                <a:cs typeface="Calibri"/>
              </a:rPr>
              <a:t> </a:t>
            </a:r>
            <a:r>
              <a:rPr sz="1600" spc="-10" dirty="0">
                <a:solidFill>
                  <a:srgbClr val="FFFFFF"/>
                </a:solidFill>
                <a:latin typeface="Calibri"/>
                <a:cs typeface="Calibri"/>
              </a:rPr>
              <a:t>citizen</a:t>
            </a:r>
            <a:endParaRPr sz="1600" dirty="0">
              <a:latin typeface="Calibri"/>
              <a:cs typeface="Calibri"/>
            </a:endParaRPr>
          </a:p>
        </p:txBody>
      </p:sp>
      <p:sp>
        <p:nvSpPr>
          <p:cNvPr id="22" name="object 22"/>
          <p:cNvSpPr txBox="1"/>
          <p:nvPr/>
        </p:nvSpPr>
        <p:spPr>
          <a:xfrm>
            <a:off x="3886889" y="5396997"/>
            <a:ext cx="1048075" cy="391133"/>
          </a:xfrm>
          <a:prstGeom prst="rect">
            <a:avLst/>
          </a:prstGeom>
        </p:spPr>
        <p:txBody>
          <a:bodyPr vert="horz" wrap="square" lIns="0" tIns="31750" rIns="0" bIns="0" rtlCol="0">
            <a:spAutoFit/>
          </a:bodyPr>
          <a:lstStyle/>
          <a:p>
            <a:pPr marL="12065" marR="5080" indent="-635" algn="ctr">
              <a:lnSpc>
                <a:spcPts val="1430"/>
              </a:lnSpc>
              <a:spcBef>
                <a:spcPts val="250"/>
              </a:spcBef>
            </a:pPr>
            <a:r>
              <a:rPr sz="1600" spc="-5" dirty="0">
                <a:solidFill>
                  <a:srgbClr val="FFFFFF"/>
                </a:solidFill>
                <a:latin typeface="Calibri"/>
                <a:cs typeface="Calibri"/>
              </a:rPr>
              <a:t>Digitally </a:t>
            </a:r>
            <a:r>
              <a:rPr sz="1600" dirty="0">
                <a:solidFill>
                  <a:srgbClr val="FFFFFF"/>
                </a:solidFill>
                <a:latin typeface="Calibri"/>
                <a:cs typeface="Calibri"/>
              </a:rPr>
              <a:t> </a:t>
            </a:r>
            <a:r>
              <a:rPr sz="1600" spc="-25" dirty="0" smtClean="0">
                <a:solidFill>
                  <a:srgbClr val="FFFFFF"/>
                </a:solidFill>
                <a:latin typeface="Calibri"/>
                <a:cs typeface="Calibri"/>
              </a:rPr>
              <a:t>R</a:t>
            </a:r>
            <a:r>
              <a:rPr sz="1600" spc="-5" dirty="0" smtClean="0">
                <a:solidFill>
                  <a:srgbClr val="FFFFFF"/>
                </a:solidFill>
                <a:latin typeface="Calibri"/>
                <a:cs typeface="Calibri"/>
              </a:rPr>
              <a:t>espo</a:t>
            </a:r>
            <a:r>
              <a:rPr sz="1600" spc="-10" dirty="0" smtClean="0">
                <a:solidFill>
                  <a:srgbClr val="FFFFFF"/>
                </a:solidFill>
                <a:latin typeface="Calibri"/>
                <a:cs typeface="Calibri"/>
              </a:rPr>
              <a:t>nsi</a:t>
            </a:r>
            <a:r>
              <a:rPr sz="1600" spc="-5" dirty="0" smtClean="0">
                <a:solidFill>
                  <a:srgbClr val="FFFFFF"/>
                </a:solidFill>
                <a:latin typeface="Calibri"/>
                <a:cs typeface="Calibri"/>
              </a:rPr>
              <a:t>ble</a:t>
            </a:r>
            <a:endParaRPr sz="1600" dirty="0">
              <a:latin typeface="Calibri"/>
              <a:cs typeface="Calibri"/>
            </a:endParaRPr>
          </a:p>
        </p:txBody>
      </p:sp>
      <p:sp>
        <p:nvSpPr>
          <p:cNvPr id="23" name="object 23"/>
          <p:cNvSpPr txBox="1"/>
          <p:nvPr/>
        </p:nvSpPr>
        <p:spPr>
          <a:xfrm>
            <a:off x="3020874" y="5215888"/>
            <a:ext cx="807406" cy="258404"/>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Calibri"/>
                <a:cs typeface="Calibri"/>
              </a:rPr>
              <a:t>Logical</a:t>
            </a:r>
            <a:endParaRPr sz="1600" dirty="0">
              <a:latin typeface="Calibri"/>
              <a:cs typeface="Calibri"/>
            </a:endParaRPr>
          </a:p>
        </p:txBody>
      </p:sp>
      <p:sp>
        <p:nvSpPr>
          <p:cNvPr id="24" name="object 24"/>
          <p:cNvSpPr txBox="1"/>
          <p:nvPr/>
        </p:nvSpPr>
        <p:spPr>
          <a:xfrm>
            <a:off x="2139449" y="4652456"/>
            <a:ext cx="937128" cy="204543"/>
          </a:xfrm>
          <a:prstGeom prst="rect">
            <a:avLst/>
          </a:prstGeom>
        </p:spPr>
        <p:txBody>
          <a:bodyPr vert="horz" wrap="square" lIns="0" tIns="12065" rIns="0" bIns="0" rtlCol="0">
            <a:spAutoFit/>
          </a:bodyPr>
          <a:lstStyle/>
          <a:p>
            <a:pPr algn="ctr">
              <a:lnSpc>
                <a:spcPts val="1495"/>
              </a:lnSpc>
              <a:spcBef>
                <a:spcPts val="95"/>
              </a:spcBef>
            </a:pPr>
            <a:r>
              <a:rPr sz="1600" spc="-10" dirty="0" smtClean="0">
                <a:solidFill>
                  <a:srgbClr val="FFFFFF"/>
                </a:solidFill>
                <a:latin typeface="Calibri"/>
                <a:cs typeface="Calibri"/>
              </a:rPr>
              <a:t>Innovati</a:t>
            </a:r>
            <a:r>
              <a:rPr sz="1600" spc="-15" dirty="0" smtClean="0">
                <a:solidFill>
                  <a:srgbClr val="FFFFFF"/>
                </a:solidFill>
                <a:latin typeface="Calibri"/>
                <a:cs typeface="Calibri"/>
              </a:rPr>
              <a:t>ve</a:t>
            </a:r>
            <a:endParaRPr sz="1600" dirty="0">
              <a:latin typeface="Calibri"/>
              <a:cs typeface="Calibri"/>
            </a:endParaRPr>
          </a:p>
        </p:txBody>
      </p:sp>
      <p:sp>
        <p:nvSpPr>
          <p:cNvPr id="25" name="object 25"/>
          <p:cNvSpPr txBox="1"/>
          <p:nvPr/>
        </p:nvSpPr>
        <p:spPr>
          <a:xfrm>
            <a:off x="1939608" y="3750042"/>
            <a:ext cx="859980" cy="258404"/>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Calibri"/>
                <a:cs typeface="Calibri"/>
              </a:rPr>
              <a:t>Hea</a:t>
            </a:r>
            <a:r>
              <a:rPr sz="1600" spc="-5" dirty="0">
                <a:solidFill>
                  <a:srgbClr val="FFFFFF"/>
                </a:solidFill>
                <a:latin typeface="Calibri"/>
                <a:cs typeface="Calibri"/>
              </a:rPr>
              <a:t>lt</a:t>
            </a:r>
            <a:r>
              <a:rPr sz="1600" spc="-30" dirty="0">
                <a:solidFill>
                  <a:srgbClr val="FFFFFF"/>
                </a:solidFill>
                <a:latin typeface="Calibri"/>
                <a:cs typeface="Calibri"/>
              </a:rPr>
              <a:t>h</a:t>
            </a:r>
            <a:r>
              <a:rPr sz="1600" spc="-5" dirty="0">
                <a:solidFill>
                  <a:srgbClr val="FFFFFF"/>
                </a:solidFill>
                <a:latin typeface="Calibri"/>
                <a:cs typeface="Calibri"/>
              </a:rPr>
              <a:t>y</a:t>
            </a:r>
            <a:endParaRPr sz="1600" dirty="0">
              <a:latin typeface="Calibri"/>
              <a:cs typeface="Calibri"/>
            </a:endParaRPr>
          </a:p>
        </p:txBody>
      </p:sp>
      <p:sp>
        <p:nvSpPr>
          <p:cNvPr id="26" name="object 26"/>
          <p:cNvSpPr txBox="1"/>
          <p:nvPr/>
        </p:nvSpPr>
        <p:spPr>
          <a:xfrm>
            <a:off x="2332337" y="2863968"/>
            <a:ext cx="768241" cy="258404"/>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alibri"/>
                <a:cs typeface="Calibri"/>
              </a:rPr>
              <a:t>Ca</a:t>
            </a:r>
            <a:r>
              <a:rPr sz="1600" dirty="0">
                <a:solidFill>
                  <a:srgbClr val="FFFFFF"/>
                </a:solidFill>
                <a:latin typeface="Calibri"/>
                <a:cs typeface="Calibri"/>
              </a:rPr>
              <a:t>r</a:t>
            </a:r>
            <a:r>
              <a:rPr sz="1600" spc="-5" dirty="0">
                <a:solidFill>
                  <a:srgbClr val="FFFFFF"/>
                </a:solidFill>
                <a:latin typeface="Calibri"/>
                <a:cs typeface="Calibri"/>
              </a:rPr>
              <a:t>ing</a:t>
            </a:r>
            <a:endParaRPr sz="1300" dirty="0">
              <a:latin typeface="Calibri"/>
              <a:cs typeface="Calibri"/>
            </a:endParaRPr>
          </a:p>
        </p:txBody>
      </p:sp>
      <p:sp>
        <p:nvSpPr>
          <p:cNvPr id="27" name="object 27"/>
          <p:cNvSpPr txBox="1"/>
          <p:nvPr/>
        </p:nvSpPr>
        <p:spPr>
          <a:xfrm>
            <a:off x="2864040" y="2139585"/>
            <a:ext cx="1025780" cy="438838"/>
          </a:xfrm>
          <a:prstGeom prst="rect">
            <a:avLst/>
          </a:prstGeom>
        </p:spPr>
        <p:txBody>
          <a:bodyPr vert="horz" wrap="square" lIns="0" tIns="31750" rIns="0" bIns="0" rtlCol="0">
            <a:spAutoFit/>
          </a:bodyPr>
          <a:lstStyle/>
          <a:p>
            <a:pPr marL="12700" marR="5080" indent="635" algn="ctr">
              <a:lnSpc>
                <a:spcPts val="1430"/>
              </a:lnSpc>
              <a:spcBef>
                <a:spcPts val="250"/>
              </a:spcBef>
            </a:pPr>
            <a:r>
              <a:rPr sz="1600" spc="-10" dirty="0">
                <a:solidFill>
                  <a:srgbClr val="FFFFFF"/>
                </a:solidFill>
                <a:latin typeface="Calibri"/>
                <a:cs typeface="Calibri"/>
              </a:rPr>
              <a:t>Eco- </a:t>
            </a:r>
            <a:endParaRPr lang="en-US" sz="1600" spc="-10" dirty="0" smtClean="0">
              <a:solidFill>
                <a:srgbClr val="FFFFFF"/>
              </a:solidFill>
              <a:latin typeface="Calibri"/>
              <a:cs typeface="Calibri"/>
            </a:endParaRPr>
          </a:p>
          <a:p>
            <a:pPr marL="12700" marR="5080" indent="635" algn="ctr">
              <a:lnSpc>
                <a:spcPts val="1430"/>
              </a:lnSpc>
              <a:spcBef>
                <a:spcPts val="250"/>
              </a:spcBef>
            </a:pPr>
            <a:r>
              <a:rPr sz="1600" spc="-15" dirty="0" smtClean="0">
                <a:solidFill>
                  <a:srgbClr val="FFFFFF"/>
                </a:solidFill>
                <a:latin typeface="Calibri"/>
                <a:cs typeface="Calibri"/>
              </a:rPr>
              <a:t>c</a:t>
            </a:r>
            <a:r>
              <a:rPr sz="1600" spc="-10" dirty="0" smtClean="0">
                <a:solidFill>
                  <a:srgbClr val="FFFFFF"/>
                </a:solidFill>
                <a:latin typeface="Calibri"/>
                <a:cs typeface="Calibri"/>
              </a:rPr>
              <a:t>o</a:t>
            </a:r>
            <a:r>
              <a:rPr sz="1600" spc="-5" dirty="0" smtClean="0">
                <a:solidFill>
                  <a:srgbClr val="FFFFFF"/>
                </a:solidFill>
                <a:latin typeface="Calibri"/>
                <a:cs typeface="Calibri"/>
              </a:rPr>
              <a:t>n</a:t>
            </a:r>
            <a:r>
              <a:rPr sz="1600" spc="-10" dirty="0" smtClean="0">
                <a:solidFill>
                  <a:srgbClr val="FFFFFF"/>
                </a:solidFill>
                <a:latin typeface="Calibri"/>
                <a:cs typeface="Calibri"/>
              </a:rPr>
              <a:t>scio</a:t>
            </a:r>
            <a:r>
              <a:rPr sz="1600" spc="-5" dirty="0" smtClean="0">
                <a:solidFill>
                  <a:srgbClr val="FFFFFF"/>
                </a:solidFill>
                <a:latin typeface="Calibri"/>
                <a:cs typeface="Calibri"/>
              </a:rPr>
              <a:t>us</a:t>
            </a:r>
            <a:endParaRPr sz="1600" dirty="0">
              <a:latin typeface="Calibri"/>
              <a:cs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932" y="50941"/>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223"/>
              <a:ext cx="9143999" cy="1028700"/>
            </a:xfrm>
            <a:prstGeom prst="rect">
              <a:avLst/>
            </a:prstGeom>
          </p:spPr>
        </p:pic>
        <p:pic>
          <p:nvPicPr>
            <p:cNvPr id="5" name="object 5"/>
            <p:cNvPicPr/>
            <p:nvPr/>
          </p:nvPicPr>
          <p:blipFill>
            <a:blip r:embed="rId4" cstate="print"/>
            <a:stretch>
              <a:fillRect/>
            </a:stretch>
          </p:blipFill>
          <p:spPr>
            <a:xfrm>
              <a:off x="4401357" y="0"/>
              <a:ext cx="4742641" cy="599949"/>
            </a:xfrm>
            <a:prstGeom prst="rect">
              <a:avLst/>
            </a:prstGeom>
          </p:spPr>
        </p:pic>
      </p:grpSp>
      <p:grpSp>
        <p:nvGrpSpPr>
          <p:cNvPr id="6" name="object 6"/>
          <p:cNvGrpSpPr/>
          <p:nvPr/>
        </p:nvGrpSpPr>
        <p:grpSpPr>
          <a:xfrm>
            <a:off x="828" y="16359"/>
            <a:ext cx="9144000" cy="2149095"/>
            <a:chOff x="0" y="26866"/>
            <a:chExt cx="9144000" cy="2221795"/>
          </a:xfrm>
        </p:grpSpPr>
        <p:pic>
          <p:nvPicPr>
            <p:cNvPr id="7" name="object 7"/>
            <p:cNvPicPr/>
            <p:nvPr/>
          </p:nvPicPr>
          <p:blipFill>
            <a:blip r:embed="rId5" cstate="print"/>
            <a:stretch>
              <a:fillRect/>
            </a:stretch>
          </p:blipFill>
          <p:spPr>
            <a:xfrm>
              <a:off x="16757" y="26866"/>
              <a:ext cx="9126414" cy="1020572"/>
            </a:xfrm>
            <a:prstGeom prst="rect">
              <a:avLst/>
            </a:prstGeom>
          </p:spPr>
        </p:pic>
        <p:pic>
          <p:nvPicPr>
            <p:cNvPr id="8" name="object 8"/>
            <p:cNvPicPr/>
            <p:nvPr/>
          </p:nvPicPr>
          <p:blipFill>
            <a:blip r:embed="rId6" cstate="print"/>
            <a:stretch>
              <a:fillRect/>
            </a:stretch>
          </p:blipFill>
          <p:spPr>
            <a:xfrm>
              <a:off x="0" y="1158574"/>
              <a:ext cx="9143172" cy="1090087"/>
            </a:xfrm>
            <a:prstGeom prst="rect">
              <a:avLst/>
            </a:prstGeom>
          </p:spPr>
        </p:pic>
        <p:pic>
          <p:nvPicPr>
            <p:cNvPr id="9" name="object 9"/>
            <p:cNvPicPr/>
            <p:nvPr/>
          </p:nvPicPr>
          <p:blipFill>
            <a:blip r:embed="rId7" cstate="print"/>
            <a:stretch>
              <a:fillRect/>
            </a:stretch>
          </p:blipFill>
          <p:spPr>
            <a:xfrm>
              <a:off x="4642104" y="1034796"/>
              <a:ext cx="4501896" cy="1116329"/>
            </a:xfrm>
            <a:prstGeom prst="rect">
              <a:avLst/>
            </a:prstGeom>
          </p:spPr>
        </p:pic>
      </p:grpSp>
      <p:sp>
        <p:nvSpPr>
          <p:cNvPr id="10" name="object 10"/>
          <p:cNvSpPr txBox="1"/>
          <p:nvPr/>
        </p:nvSpPr>
        <p:spPr>
          <a:xfrm>
            <a:off x="451104" y="2654045"/>
            <a:ext cx="8235696" cy="2166619"/>
          </a:xfrm>
          <a:prstGeom prst="rect">
            <a:avLst/>
          </a:prstGeom>
        </p:spPr>
        <p:txBody>
          <a:bodyPr vert="horz" wrap="square" lIns="0" tIns="12065" rIns="0" bIns="0" rtlCol="0">
            <a:spAutoFit/>
          </a:bodyPr>
          <a:lstStyle/>
          <a:p>
            <a:pPr marL="12700" marR="5080" indent="-3175" algn="ctr">
              <a:lnSpc>
                <a:spcPct val="100000"/>
              </a:lnSpc>
              <a:spcBef>
                <a:spcPts val="95"/>
              </a:spcBef>
            </a:pPr>
            <a:r>
              <a:rPr sz="2800" b="1" spc="-5" dirty="0">
                <a:latin typeface="Constantia"/>
                <a:cs typeface="Constantia"/>
              </a:rPr>
              <a:t>“ </a:t>
            </a:r>
            <a:r>
              <a:rPr sz="2800" b="1" spc="-125" dirty="0">
                <a:latin typeface="Constantia"/>
                <a:cs typeface="Constantia"/>
              </a:rPr>
              <a:t>To </a:t>
            </a:r>
            <a:r>
              <a:rPr sz="2800" b="1" spc="-15" dirty="0">
                <a:latin typeface="Constantia"/>
                <a:cs typeface="Constantia"/>
              </a:rPr>
              <a:t>create </a:t>
            </a:r>
            <a:r>
              <a:rPr sz="2800" b="1" spc="-5" dirty="0">
                <a:latin typeface="Constantia"/>
                <a:cs typeface="Constantia"/>
              </a:rPr>
              <a:t>an </a:t>
            </a:r>
            <a:r>
              <a:rPr sz="2800" b="1" spc="-20" dirty="0">
                <a:latin typeface="Constantia"/>
                <a:cs typeface="Constantia"/>
              </a:rPr>
              <a:t>excellent </a:t>
            </a:r>
            <a:r>
              <a:rPr sz="2800" b="1" spc="-5" dirty="0">
                <a:latin typeface="Constantia"/>
                <a:cs typeface="Constantia"/>
              </a:rPr>
              <a:t>education </a:t>
            </a:r>
            <a:r>
              <a:rPr sz="2800" b="1" spc="-10" dirty="0">
                <a:latin typeface="Constantia"/>
                <a:cs typeface="Constantia"/>
              </a:rPr>
              <a:t>institution </a:t>
            </a:r>
            <a:r>
              <a:rPr sz="2800" b="1" spc="-5" dirty="0">
                <a:latin typeface="Constantia"/>
                <a:cs typeface="Constantia"/>
              </a:rPr>
              <a:t> synthesising </a:t>
            </a:r>
            <a:r>
              <a:rPr sz="2800" b="1" spc="-10" dirty="0">
                <a:latin typeface="Constantia"/>
                <a:cs typeface="Constantia"/>
              </a:rPr>
              <a:t>the </a:t>
            </a:r>
            <a:r>
              <a:rPr sz="2800" b="1" spc="-5" dirty="0">
                <a:latin typeface="Constantia"/>
                <a:cs typeface="Constantia"/>
              </a:rPr>
              <a:t>human </a:t>
            </a:r>
            <a:r>
              <a:rPr sz="2800" b="1" spc="-10" dirty="0">
                <a:latin typeface="Constantia"/>
                <a:cs typeface="Constantia"/>
              </a:rPr>
              <a:t>values </a:t>
            </a:r>
            <a:r>
              <a:rPr sz="2800" b="1" spc="-5" dirty="0">
                <a:latin typeface="Constantia"/>
                <a:cs typeface="Constantia"/>
              </a:rPr>
              <a:t>with </a:t>
            </a:r>
            <a:r>
              <a:rPr sz="2800" b="1" spc="-10" dirty="0">
                <a:latin typeface="Constantia"/>
                <a:cs typeface="Constantia"/>
              </a:rPr>
              <a:t>the </a:t>
            </a:r>
            <a:r>
              <a:rPr sz="2800" b="1" spc="-5" dirty="0">
                <a:latin typeface="Constantia"/>
                <a:cs typeface="Constantia"/>
              </a:rPr>
              <a:t> </a:t>
            </a:r>
            <a:r>
              <a:rPr sz="2800" b="1" spc="-10" dirty="0">
                <a:latin typeface="Constantia"/>
                <a:cs typeface="Constantia"/>
              </a:rPr>
              <a:t>highest </a:t>
            </a:r>
            <a:r>
              <a:rPr sz="2800" b="1" spc="-5" dirty="0">
                <a:latin typeface="Constantia"/>
                <a:cs typeface="Constantia"/>
              </a:rPr>
              <a:t>quality of </a:t>
            </a:r>
            <a:r>
              <a:rPr sz="2800" b="1" spc="-10" dirty="0">
                <a:latin typeface="Constantia"/>
                <a:cs typeface="Constantia"/>
              </a:rPr>
              <a:t>teaching </a:t>
            </a:r>
            <a:r>
              <a:rPr sz="2800" b="1" spc="-5" dirty="0">
                <a:latin typeface="Constantia"/>
                <a:cs typeface="Constantia"/>
              </a:rPr>
              <a:t>– learning </a:t>
            </a:r>
            <a:r>
              <a:rPr sz="2800" b="1" spc="-10" dirty="0">
                <a:latin typeface="Constantia"/>
                <a:cs typeface="Constantia"/>
              </a:rPr>
              <a:t>using </a:t>
            </a:r>
            <a:r>
              <a:rPr sz="2800" b="1" spc="-5" dirty="0">
                <a:latin typeface="Constantia"/>
                <a:cs typeface="Constantia"/>
              </a:rPr>
              <a:t> </a:t>
            </a:r>
            <a:r>
              <a:rPr sz="2800" b="1" spc="-10" dirty="0">
                <a:latin typeface="Constantia"/>
                <a:cs typeface="Constantia"/>
              </a:rPr>
              <a:t>modern</a:t>
            </a:r>
            <a:r>
              <a:rPr sz="2800" b="1" spc="-80" dirty="0">
                <a:latin typeface="Constantia"/>
                <a:cs typeface="Constantia"/>
              </a:rPr>
              <a:t> </a:t>
            </a:r>
            <a:r>
              <a:rPr sz="2800" b="1" spc="-10" dirty="0">
                <a:latin typeface="Constantia"/>
                <a:cs typeface="Constantia"/>
              </a:rPr>
              <a:t>technology-driven</a:t>
            </a:r>
            <a:r>
              <a:rPr sz="2800" b="1" spc="-70" dirty="0">
                <a:latin typeface="Constantia"/>
                <a:cs typeface="Constantia"/>
              </a:rPr>
              <a:t> </a:t>
            </a:r>
            <a:r>
              <a:rPr sz="2800" b="1" spc="-10" dirty="0">
                <a:latin typeface="Constantia"/>
                <a:cs typeface="Constantia"/>
              </a:rPr>
              <a:t>tools</a:t>
            </a:r>
            <a:r>
              <a:rPr sz="2800" b="1" spc="-75" dirty="0">
                <a:latin typeface="Constantia"/>
                <a:cs typeface="Constantia"/>
              </a:rPr>
              <a:t> </a:t>
            </a:r>
            <a:r>
              <a:rPr sz="2800" b="1" spc="-10" dirty="0">
                <a:latin typeface="Constantia"/>
                <a:cs typeface="Constantia"/>
              </a:rPr>
              <a:t>for</a:t>
            </a:r>
            <a:r>
              <a:rPr sz="2800" b="1" spc="-135" dirty="0">
                <a:latin typeface="Constantia"/>
                <a:cs typeface="Constantia"/>
              </a:rPr>
              <a:t> </a:t>
            </a:r>
            <a:r>
              <a:rPr sz="2800" b="1" spc="-10" dirty="0">
                <a:latin typeface="Constantia"/>
                <a:cs typeface="Constantia"/>
              </a:rPr>
              <a:t>preparing </a:t>
            </a:r>
            <a:r>
              <a:rPr sz="2800" b="1" spc="-685" dirty="0">
                <a:latin typeface="Constantia"/>
                <a:cs typeface="Constantia"/>
              </a:rPr>
              <a:t> </a:t>
            </a:r>
            <a:r>
              <a:rPr sz="2800" b="1" spc="-5" dirty="0">
                <a:latin typeface="Constantia"/>
                <a:cs typeface="Constantia"/>
              </a:rPr>
              <a:t>a</a:t>
            </a:r>
            <a:r>
              <a:rPr sz="2800" b="1" spc="-145" dirty="0">
                <a:latin typeface="Constantia"/>
                <a:cs typeface="Constantia"/>
              </a:rPr>
              <a:t> </a:t>
            </a:r>
            <a:r>
              <a:rPr sz="2800" b="1" spc="-15" dirty="0">
                <a:latin typeface="Constantia"/>
                <a:cs typeface="Constantia"/>
              </a:rPr>
              <a:t>well-rounded</a:t>
            </a:r>
            <a:r>
              <a:rPr sz="2800" b="1" spc="-20" dirty="0">
                <a:latin typeface="Constantia"/>
                <a:cs typeface="Constantia"/>
              </a:rPr>
              <a:t> </a:t>
            </a:r>
            <a:r>
              <a:rPr sz="2800" b="1" spc="-5" dirty="0">
                <a:latin typeface="Constantia"/>
                <a:cs typeface="Constantia"/>
              </a:rPr>
              <a:t>personality</a:t>
            </a:r>
            <a:r>
              <a:rPr sz="2800" b="1" spc="-85" dirty="0">
                <a:latin typeface="Constantia"/>
                <a:cs typeface="Constantia"/>
              </a:rPr>
              <a:t> </a:t>
            </a:r>
            <a:r>
              <a:rPr sz="2800" b="1" spc="-10" dirty="0">
                <a:latin typeface="Constantia"/>
                <a:cs typeface="Constantia"/>
              </a:rPr>
              <a:t>for</a:t>
            </a:r>
            <a:r>
              <a:rPr sz="2800" b="1" spc="-155" dirty="0">
                <a:latin typeface="Constantia"/>
                <a:cs typeface="Constantia"/>
              </a:rPr>
              <a:t> </a:t>
            </a:r>
            <a:r>
              <a:rPr sz="2800" b="1" spc="-5" dirty="0">
                <a:latin typeface="Constantia"/>
                <a:cs typeface="Constantia"/>
              </a:rPr>
              <a:t>our</a:t>
            </a:r>
            <a:r>
              <a:rPr sz="2800" b="1" spc="-155" dirty="0">
                <a:latin typeface="Constantia"/>
                <a:cs typeface="Constantia"/>
              </a:rPr>
              <a:t> </a:t>
            </a:r>
            <a:r>
              <a:rPr sz="2800" b="1" spc="-65" dirty="0">
                <a:latin typeface="Constantia"/>
                <a:cs typeface="Constantia"/>
              </a:rPr>
              <a:t>society</a:t>
            </a:r>
            <a:r>
              <a:rPr sz="2800" b="1" spc="-65" dirty="0" smtClean="0">
                <a:latin typeface="Constantia"/>
                <a:cs typeface="Constantia"/>
              </a:rPr>
              <a:t>.</a:t>
            </a:r>
            <a:r>
              <a:rPr lang="en-US" sz="2800" b="1" spc="-65" dirty="0" smtClean="0">
                <a:latin typeface="Constantia"/>
                <a:cs typeface="Constantia"/>
              </a:rPr>
              <a:t> </a:t>
            </a:r>
            <a:r>
              <a:rPr sz="2800" b="1" spc="-65" dirty="0" smtClean="0">
                <a:latin typeface="Constantia"/>
                <a:cs typeface="Constantia"/>
              </a:rPr>
              <a:t>”</a:t>
            </a:r>
            <a:endParaRPr sz="2800" b="1" dirty="0">
              <a:latin typeface="Constantia"/>
              <a:cs typeface="Constantia"/>
            </a:endParaRPr>
          </a:p>
        </p:txBody>
      </p:sp>
      <p:sp>
        <p:nvSpPr>
          <p:cNvPr id="11" name="object 11"/>
          <p:cNvSpPr txBox="1">
            <a:spLocks noGrp="1"/>
          </p:cNvSpPr>
          <p:nvPr>
            <p:ph type="title"/>
          </p:nvPr>
        </p:nvSpPr>
        <p:spPr>
          <a:xfrm>
            <a:off x="4943983" y="1151000"/>
            <a:ext cx="4134485" cy="635000"/>
          </a:xfrm>
          <a:prstGeom prst="rect">
            <a:avLst/>
          </a:prstGeom>
        </p:spPr>
        <p:txBody>
          <a:bodyPr vert="horz" wrap="square" lIns="0" tIns="12065" rIns="0" bIns="0" rtlCol="0">
            <a:spAutoFit/>
          </a:bodyPr>
          <a:lstStyle/>
          <a:p>
            <a:pPr marL="12700">
              <a:lnSpc>
                <a:spcPct val="100000"/>
              </a:lnSpc>
              <a:spcBef>
                <a:spcPts val="95"/>
              </a:spcBef>
            </a:pPr>
            <a:r>
              <a:rPr b="0" spc="-10" dirty="0">
                <a:solidFill>
                  <a:srgbClr val="000000"/>
                </a:solidFill>
                <a:latin typeface="Constantia"/>
                <a:cs typeface="Constantia"/>
              </a:rPr>
              <a:t>Mission</a:t>
            </a:r>
            <a:r>
              <a:rPr b="0" spc="-70" dirty="0">
                <a:solidFill>
                  <a:srgbClr val="000000"/>
                </a:solidFill>
                <a:latin typeface="Constantia"/>
                <a:cs typeface="Constantia"/>
              </a:rPr>
              <a:t> </a:t>
            </a:r>
            <a:r>
              <a:rPr b="0" spc="-10" dirty="0">
                <a:solidFill>
                  <a:srgbClr val="000000"/>
                </a:solidFill>
                <a:latin typeface="Constantia"/>
                <a:cs typeface="Constantia"/>
              </a:rPr>
              <a:t>Statement</a:t>
            </a:r>
          </a:p>
        </p:txBody>
      </p:sp>
      <p:grpSp>
        <p:nvGrpSpPr>
          <p:cNvPr id="12" name="object 12"/>
          <p:cNvGrpSpPr/>
          <p:nvPr/>
        </p:nvGrpSpPr>
        <p:grpSpPr>
          <a:xfrm>
            <a:off x="0" y="6050279"/>
            <a:ext cx="9144000" cy="807720"/>
            <a:chOff x="0" y="6050279"/>
            <a:chExt cx="9144000" cy="807720"/>
          </a:xfrm>
        </p:grpSpPr>
        <p:pic>
          <p:nvPicPr>
            <p:cNvPr id="13" name="object 13"/>
            <p:cNvPicPr/>
            <p:nvPr/>
          </p:nvPicPr>
          <p:blipFill>
            <a:blip r:embed="rId8" cstate="print"/>
            <a:stretch>
              <a:fillRect/>
            </a:stretch>
          </p:blipFill>
          <p:spPr>
            <a:xfrm>
              <a:off x="0" y="6050279"/>
              <a:ext cx="9143999" cy="329247"/>
            </a:xfrm>
            <a:prstGeom prst="rect">
              <a:avLst/>
            </a:prstGeom>
          </p:spPr>
        </p:pic>
        <p:sp>
          <p:nvSpPr>
            <p:cNvPr id="14" name="object 14"/>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5" name="object 15"/>
            <p:cNvPicPr/>
            <p:nvPr/>
          </p:nvPicPr>
          <p:blipFill>
            <a:blip r:embed="rId9" cstate="print"/>
            <a:stretch>
              <a:fillRect/>
            </a:stretch>
          </p:blipFill>
          <p:spPr>
            <a:xfrm>
              <a:off x="0" y="6214871"/>
              <a:ext cx="9143999" cy="643126"/>
            </a:xfrm>
            <a:prstGeom prst="rect">
              <a:avLst/>
            </a:prstGeom>
          </p:spPr>
        </p:pic>
      </p:grpSp>
      <p:grpSp>
        <p:nvGrpSpPr>
          <p:cNvPr id="16" name="object 16"/>
          <p:cNvGrpSpPr/>
          <p:nvPr/>
        </p:nvGrpSpPr>
        <p:grpSpPr>
          <a:xfrm>
            <a:off x="579882" y="28082"/>
            <a:ext cx="7978140" cy="1536700"/>
            <a:chOff x="451104" y="0"/>
            <a:chExt cx="7978140" cy="1536700"/>
          </a:xfrm>
        </p:grpSpPr>
        <p:pic>
          <p:nvPicPr>
            <p:cNvPr id="17" name="object 17"/>
            <p:cNvPicPr/>
            <p:nvPr/>
          </p:nvPicPr>
          <p:blipFill>
            <a:blip r:embed="rId10" cstate="print"/>
            <a:stretch>
              <a:fillRect/>
            </a:stretch>
          </p:blipFill>
          <p:spPr>
            <a:xfrm>
              <a:off x="7144511" y="0"/>
              <a:ext cx="1284731" cy="880872"/>
            </a:xfrm>
            <a:prstGeom prst="rect">
              <a:avLst/>
            </a:prstGeom>
          </p:spPr>
        </p:pic>
        <p:pic>
          <p:nvPicPr>
            <p:cNvPr id="18" name="object 18"/>
            <p:cNvPicPr/>
            <p:nvPr/>
          </p:nvPicPr>
          <p:blipFill>
            <a:blip r:embed="rId11" cstate="print"/>
            <a:stretch>
              <a:fillRect/>
            </a:stretch>
          </p:blipFill>
          <p:spPr>
            <a:xfrm>
              <a:off x="451104" y="22859"/>
              <a:ext cx="1513458" cy="1513458"/>
            </a:xfrm>
            <a:prstGeom prst="rect">
              <a:avLst/>
            </a:prstGeom>
          </p:spPr>
        </p:pic>
        <p:pic>
          <p:nvPicPr>
            <p:cNvPr id="19" name="object 19"/>
            <p:cNvPicPr/>
            <p:nvPr/>
          </p:nvPicPr>
          <p:blipFill>
            <a:blip r:embed="rId12" cstate="print"/>
            <a:stretch>
              <a:fillRect/>
            </a:stretch>
          </p:blipFill>
          <p:spPr>
            <a:xfrm>
              <a:off x="643128" y="214884"/>
              <a:ext cx="1142999" cy="1142999"/>
            </a:xfrm>
            <a:prstGeom prst="rect">
              <a:avLst/>
            </a:prstGeom>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763522"/>
            <a:ext cx="9141714" cy="1214947"/>
          </a:xfrm>
          <a:prstGeom prst="rect">
            <a:avLst/>
          </a:prstGeom>
        </p:spPr>
      </p:pic>
      <p:sp>
        <p:nvSpPr>
          <p:cNvPr id="6" name="object 6"/>
          <p:cNvSpPr txBox="1">
            <a:spLocks noGrp="1"/>
          </p:cNvSpPr>
          <p:nvPr>
            <p:ph type="ctrTitle"/>
          </p:nvPr>
        </p:nvSpPr>
        <p:spPr>
          <a:xfrm>
            <a:off x="0" y="878116"/>
            <a:ext cx="8991600" cy="627736"/>
          </a:xfrm>
          <a:prstGeom prst="rect">
            <a:avLst/>
          </a:prstGeom>
        </p:spPr>
        <p:txBody>
          <a:bodyPr vert="horz" wrap="square" lIns="0" tIns="12065" rIns="0" bIns="0" rtlCol="0">
            <a:spAutoFit/>
          </a:bodyPr>
          <a:lstStyle/>
          <a:p>
            <a:pPr marL="5806440">
              <a:lnSpc>
                <a:spcPct val="100000"/>
              </a:lnSpc>
              <a:spcBef>
                <a:spcPts val="95"/>
              </a:spcBef>
            </a:pPr>
            <a:r>
              <a:rPr b="0" spc="-25" dirty="0" smtClean="0"/>
              <a:t>Litera</a:t>
            </a:r>
            <a:r>
              <a:rPr b="0" spc="-165" dirty="0" smtClean="0"/>
              <a:t> </a:t>
            </a:r>
            <a:r>
              <a:rPr b="0" spc="-35" dirty="0" smtClean="0"/>
              <a:t>Octave</a:t>
            </a:r>
            <a:endParaRPr b="0" spc="-35" dirty="0"/>
          </a:p>
        </p:txBody>
      </p:sp>
      <p:grpSp>
        <p:nvGrpSpPr>
          <p:cNvPr id="7" name="object 7"/>
          <p:cNvGrpSpPr/>
          <p:nvPr/>
        </p:nvGrpSpPr>
        <p:grpSpPr>
          <a:xfrm>
            <a:off x="451104" y="22859"/>
            <a:ext cx="8108648" cy="1172307"/>
            <a:chOff x="451104" y="22859"/>
            <a:chExt cx="8108648" cy="1172307"/>
          </a:xfrm>
        </p:grpSpPr>
        <p:pic>
          <p:nvPicPr>
            <p:cNvPr id="9" name="object 9"/>
            <p:cNvPicPr/>
            <p:nvPr/>
          </p:nvPicPr>
          <p:blipFill>
            <a:blip r:embed="rId3" cstate="print"/>
            <a:stretch>
              <a:fillRect/>
            </a:stretch>
          </p:blipFill>
          <p:spPr>
            <a:xfrm>
              <a:off x="451104" y="52167"/>
              <a:ext cx="1142999" cy="1142999"/>
            </a:xfrm>
            <a:prstGeom prst="rect">
              <a:avLst/>
            </a:prstGeom>
          </p:spPr>
        </p:pic>
        <p:pic>
          <p:nvPicPr>
            <p:cNvPr id="10" name="object 10"/>
            <p:cNvPicPr/>
            <p:nvPr/>
          </p:nvPicPr>
          <p:blipFill>
            <a:blip r:embed="rId4" cstate="print"/>
            <a:stretch>
              <a:fillRect/>
            </a:stretch>
          </p:blipFill>
          <p:spPr>
            <a:xfrm>
              <a:off x="7275021" y="22859"/>
              <a:ext cx="1284731" cy="880872"/>
            </a:xfrm>
            <a:prstGeom prst="rect">
              <a:avLst/>
            </a:prstGeom>
          </p:spPr>
        </p:pic>
      </p:grpSp>
      <p:sp>
        <p:nvSpPr>
          <p:cNvPr id="11" name="object 11"/>
          <p:cNvSpPr txBox="1"/>
          <p:nvPr/>
        </p:nvSpPr>
        <p:spPr>
          <a:xfrm>
            <a:off x="1663064" y="1659763"/>
            <a:ext cx="5742940" cy="330835"/>
          </a:xfrm>
          <a:prstGeom prst="rect">
            <a:avLst/>
          </a:prstGeom>
        </p:spPr>
        <p:txBody>
          <a:bodyPr vert="horz" wrap="square" lIns="0" tIns="13335" rIns="0" bIns="0" rtlCol="0">
            <a:spAutoFit/>
          </a:bodyPr>
          <a:lstStyle/>
          <a:p>
            <a:pPr marL="12700">
              <a:lnSpc>
                <a:spcPct val="100000"/>
              </a:lnSpc>
              <a:spcBef>
                <a:spcPts val="105"/>
              </a:spcBef>
              <a:tabLst>
                <a:tab pos="1155065" algn="l"/>
              </a:tabLst>
            </a:pPr>
            <a:r>
              <a:rPr sz="2000" dirty="0">
                <a:latin typeface="Arial Black"/>
                <a:cs typeface="Arial Black"/>
              </a:rPr>
              <a:t>Unique	Child</a:t>
            </a:r>
            <a:r>
              <a:rPr sz="2000" spc="-40" dirty="0">
                <a:latin typeface="Arial Black"/>
                <a:cs typeface="Arial Black"/>
              </a:rPr>
              <a:t> </a:t>
            </a:r>
            <a:r>
              <a:rPr sz="2000" dirty="0">
                <a:latin typeface="Arial Black"/>
                <a:cs typeface="Arial Black"/>
              </a:rPr>
              <a:t>–</a:t>
            </a:r>
            <a:r>
              <a:rPr sz="2000" spc="-30" dirty="0">
                <a:latin typeface="Arial Black"/>
                <a:cs typeface="Arial Black"/>
              </a:rPr>
              <a:t> </a:t>
            </a:r>
            <a:r>
              <a:rPr sz="2000" dirty="0">
                <a:latin typeface="Arial Black"/>
                <a:cs typeface="Arial Black"/>
              </a:rPr>
              <a:t>Centric</a:t>
            </a:r>
            <a:r>
              <a:rPr sz="2000" spc="-25" dirty="0">
                <a:latin typeface="Arial Black"/>
                <a:cs typeface="Arial Black"/>
              </a:rPr>
              <a:t> </a:t>
            </a:r>
            <a:r>
              <a:rPr sz="2000" spc="-20" dirty="0">
                <a:latin typeface="Arial Black"/>
                <a:cs typeface="Arial Black"/>
              </a:rPr>
              <a:t>Teaching</a:t>
            </a:r>
            <a:r>
              <a:rPr sz="2000" dirty="0">
                <a:latin typeface="Arial Black"/>
                <a:cs typeface="Arial Black"/>
              </a:rPr>
              <a:t> </a:t>
            </a:r>
            <a:r>
              <a:rPr sz="2000" spc="5" dirty="0">
                <a:latin typeface="Arial Black"/>
                <a:cs typeface="Arial Black"/>
              </a:rPr>
              <a:t>Process</a:t>
            </a:r>
            <a:endParaRPr sz="2000" dirty="0">
              <a:latin typeface="Arial Black"/>
              <a:cs typeface="Arial Black"/>
            </a:endParaRPr>
          </a:p>
        </p:txBody>
      </p:sp>
      <p:grpSp>
        <p:nvGrpSpPr>
          <p:cNvPr id="12" name="object 12"/>
          <p:cNvGrpSpPr/>
          <p:nvPr/>
        </p:nvGrpSpPr>
        <p:grpSpPr>
          <a:xfrm>
            <a:off x="0" y="6050279"/>
            <a:ext cx="9144000" cy="807720"/>
            <a:chOff x="0" y="6050279"/>
            <a:chExt cx="9144000" cy="807720"/>
          </a:xfrm>
        </p:grpSpPr>
        <p:pic>
          <p:nvPicPr>
            <p:cNvPr id="13" name="object 13"/>
            <p:cNvPicPr/>
            <p:nvPr/>
          </p:nvPicPr>
          <p:blipFill>
            <a:blip r:embed="rId5" cstate="print"/>
            <a:stretch>
              <a:fillRect/>
            </a:stretch>
          </p:blipFill>
          <p:spPr>
            <a:xfrm>
              <a:off x="0" y="6050279"/>
              <a:ext cx="9143999" cy="329247"/>
            </a:xfrm>
            <a:prstGeom prst="rect">
              <a:avLst/>
            </a:prstGeom>
          </p:spPr>
        </p:pic>
        <p:sp>
          <p:nvSpPr>
            <p:cNvPr id="14" name="object 14"/>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5" name="object 15"/>
            <p:cNvPicPr/>
            <p:nvPr/>
          </p:nvPicPr>
          <p:blipFill>
            <a:blip r:embed="rId6" cstate="print"/>
            <a:stretch>
              <a:fillRect/>
            </a:stretch>
          </p:blipFill>
          <p:spPr>
            <a:xfrm>
              <a:off x="0" y="6214871"/>
              <a:ext cx="9143999" cy="643126"/>
            </a:xfrm>
            <a:prstGeom prst="rect">
              <a:avLst/>
            </a:prstGeom>
          </p:spPr>
        </p:pic>
      </p:grpSp>
      <p:pic>
        <p:nvPicPr>
          <p:cNvPr id="16" name="object 16"/>
          <p:cNvPicPr/>
          <p:nvPr/>
        </p:nvPicPr>
        <p:blipFill>
          <a:blip r:embed="rId7" cstate="print">
            <a:extLst>
              <a:ext uri="{BEBA8EAE-BF5A-486C-A8C5-ECC9F3942E4B}">
                <a14:imgProps xmlns:a14="http://schemas.microsoft.com/office/drawing/2010/main">
                  <a14:imgLayer r:embed="rId8">
                    <a14:imgEffect>
                      <a14:saturation sat="212000"/>
                    </a14:imgEffect>
                  </a14:imgLayer>
                </a14:imgProps>
              </a:ext>
            </a:extLst>
          </a:blip>
          <a:stretch>
            <a:fillRect/>
          </a:stretch>
        </p:blipFill>
        <p:spPr>
          <a:xfrm>
            <a:off x="2286000" y="2144509"/>
            <a:ext cx="4824351" cy="363810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7232"/>
            <a:ext cx="9144000" cy="857256"/>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algn="r"/>
            <a:r>
              <a:rPr lang="en-IN" sz="3200" dirty="0" smtClean="0">
                <a:ln w="11430"/>
                <a:solidFill>
                  <a:schemeClr val="tx1"/>
                </a:solidFill>
                <a:effectLst>
                  <a:outerShdw blurRad="80000" dist="40000" dir="5040000" algn="tl">
                    <a:srgbClr val="000000">
                      <a:alpha val="30000"/>
                    </a:srgbClr>
                  </a:outerShdw>
                </a:effectLst>
              </a:rPr>
              <a:t>DCP: Digital Citizenship Programme</a:t>
            </a:r>
            <a:endParaRPr lang="en-US" sz="3200" dirty="0">
              <a:ln w="11430"/>
              <a:solidFill>
                <a:schemeClr val="tx1"/>
              </a:solidFill>
              <a:effectLst>
                <a:outerShdw blurRad="80000" dist="40000" dir="5040000" algn="tl">
                  <a:srgbClr val="000000">
                    <a:alpha val="30000"/>
                  </a:srgbClr>
                </a:outerShdw>
              </a:effectLst>
            </a:endParaRPr>
          </a:p>
        </p:txBody>
      </p:sp>
      <p:pic>
        <p:nvPicPr>
          <p:cNvPr id="3" name="Picture 2" descr="add.jpg"/>
          <p:cNvPicPr>
            <a:picLocks noChangeAspect="1"/>
          </p:cNvPicPr>
          <p:nvPr/>
        </p:nvPicPr>
        <p:blipFill>
          <a:blip r:embed="rId3"/>
          <a:stretch>
            <a:fillRect/>
          </a:stretch>
        </p:blipFill>
        <p:spPr>
          <a:xfrm>
            <a:off x="0" y="6215082"/>
            <a:ext cx="9144000" cy="642918"/>
          </a:xfrm>
          <a:prstGeom prst="rect">
            <a:avLst/>
          </a:prstGeom>
        </p:spPr>
      </p:pic>
      <p:pic>
        <p:nvPicPr>
          <p:cNvPr id="5" name="Picture 4" descr="school logo png.png"/>
          <p:cNvPicPr>
            <a:picLocks noChangeAspect="1"/>
          </p:cNvPicPr>
          <p:nvPr/>
        </p:nvPicPr>
        <p:blipFill>
          <a:blip r:embed="rId4" cstate="print"/>
          <a:stretch>
            <a:fillRect/>
          </a:stretch>
        </p:blipFill>
        <p:spPr>
          <a:xfrm>
            <a:off x="642910" y="214290"/>
            <a:ext cx="1143008" cy="1143008"/>
          </a:xfrm>
          <a:prstGeom prst="rect">
            <a:avLst/>
          </a:prstGeom>
          <a:ln>
            <a:noFill/>
          </a:ln>
          <a:effectLst>
            <a:outerShdw blurRad="190500" algn="tl" rotWithShape="0">
              <a:srgbClr val="000000">
                <a:alpha val="70000"/>
              </a:srgbClr>
            </a:outerShdw>
          </a:effectLst>
        </p:spPr>
      </p:pic>
      <p:pic>
        <p:nvPicPr>
          <p:cNvPr id="6" name="Picture 5" descr="logo DCP 03.jpg"/>
          <p:cNvPicPr>
            <a:picLocks noChangeAspect="1"/>
          </p:cNvPicPr>
          <p:nvPr/>
        </p:nvPicPr>
        <p:blipFill>
          <a:blip r:embed="rId5" cstate="print"/>
          <a:stretch>
            <a:fillRect/>
          </a:stretch>
        </p:blipFill>
        <p:spPr>
          <a:xfrm>
            <a:off x="2123728" y="2185932"/>
            <a:ext cx="4476050" cy="3516896"/>
          </a:xfrm>
          <a:prstGeom prst="rect">
            <a:avLst/>
          </a:prstGeom>
        </p:spPr>
      </p:pic>
    </p:spTree>
    <p:extLst>
      <p:ext uri="{BB962C8B-B14F-4D97-AF65-F5344CB8AC3E}">
        <p14:creationId xmlns:p14="http://schemas.microsoft.com/office/powerpoint/2010/main" val="16260999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jpg"/>
          <p:cNvPicPr>
            <a:picLocks noChangeAspect="1"/>
          </p:cNvPicPr>
          <p:nvPr/>
        </p:nvPicPr>
        <p:blipFill>
          <a:blip r:embed="rId3"/>
          <a:stretch>
            <a:fillRect/>
          </a:stretch>
        </p:blipFill>
        <p:spPr>
          <a:xfrm>
            <a:off x="-28217" y="6133376"/>
            <a:ext cx="9144000" cy="642918"/>
          </a:xfrm>
          <a:prstGeom prst="rect">
            <a:avLst/>
          </a:prstGeom>
        </p:spPr>
      </p:pic>
      <p:pic>
        <p:nvPicPr>
          <p:cNvPr id="6" name="Picture 5" descr="school logo png.png"/>
          <p:cNvPicPr>
            <a:picLocks noChangeAspect="1"/>
          </p:cNvPicPr>
          <p:nvPr/>
        </p:nvPicPr>
        <p:blipFill>
          <a:blip r:embed="rId4" cstate="print"/>
          <a:stretch>
            <a:fillRect/>
          </a:stretch>
        </p:blipFill>
        <p:spPr>
          <a:xfrm>
            <a:off x="0" y="228314"/>
            <a:ext cx="1143008" cy="1143008"/>
          </a:xfrm>
          <a:prstGeom prst="rect">
            <a:avLst/>
          </a:prstGeom>
          <a:ln>
            <a:noFill/>
          </a:ln>
          <a:effectLst>
            <a:outerShdw blurRad="190500" algn="tl" rotWithShape="0">
              <a:srgbClr val="000000">
                <a:alpha val="70000"/>
              </a:srgbClr>
            </a:outerShdw>
          </a:effectLst>
        </p:spPr>
      </p:pic>
      <p:pic>
        <p:nvPicPr>
          <p:cNvPr id="7" name="Picture 6"/>
          <p:cNvPicPr/>
          <p:nvPr/>
        </p:nvPicPr>
        <p:blipFill>
          <a:blip r:embed="rId5" cstate="print"/>
          <a:srcRect/>
          <a:stretch>
            <a:fillRect/>
          </a:stretch>
        </p:blipFill>
        <p:spPr bwMode="auto">
          <a:xfrm>
            <a:off x="3661685" y="3796209"/>
            <a:ext cx="882098" cy="457200"/>
          </a:xfrm>
          <a:prstGeom prst="rect">
            <a:avLst/>
          </a:prstGeom>
          <a:noFill/>
          <a:ln w="9525">
            <a:noFill/>
            <a:miter lim="800000"/>
            <a:headEnd/>
            <a:tailEnd/>
          </a:ln>
        </p:spPr>
      </p:pic>
      <p:sp>
        <p:nvSpPr>
          <p:cNvPr id="9" name="Title 5"/>
          <p:cNvSpPr txBox="1">
            <a:spLocks/>
          </p:cNvSpPr>
          <p:nvPr/>
        </p:nvSpPr>
        <p:spPr>
          <a:xfrm>
            <a:off x="659884" y="2282323"/>
            <a:ext cx="77724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Financial Literacy </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Programme</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r>
              <a:rPr kumimoji="0" lang="en-US" sz="4400" b="1" i="0" u="none" strike="noStrike" kern="1200" cap="none" spc="0" normalizeH="0" baseline="0" noProof="0" dirty="0" smtClean="0">
                <a:ln>
                  <a:noFill/>
                </a:ln>
                <a:solidFill>
                  <a:schemeClr val="tx1"/>
                </a:solidFill>
                <a:effectLst/>
                <a:uLnTx/>
                <a:uFillTx/>
                <a:latin typeface="+mj-lt"/>
                <a:ea typeface="+mj-ea"/>
                <a:cs typeface="+mj-cs"/>
              </a:rPr>
              <a:t>(</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FLiP</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094212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96" y="406209"/>
            <a:ext cx="5548048" cy="499429"/>
          </a:xfrm>
          <a:solidFill>
            <a:srgbClr val="0070C0"/>
          </a:solidFill>
        </p:spPr>
        <p:txBody>
          <a:bodyPr>
            <a:normAutofit fontScale="90000"/>
          </a:bodyPr>
          <a:lstStyle/>
          <a:p>
            <a:r>
              <a:rPr lang="en-US" b="1" dirty="0" smtClean="0">
                <a:solidFill>
                  <a:schemeClr val="bg1"/>
                </a:solidFill>
              </a:rPr>
              <a:t>DIGITAL SUPPORT </a:t>
            </a:r>
            <a:endParaRPr lang="en-US" b="1"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4264022" y="3216691"/>
            <a:ext cx="4718551" cy="2381651"/>
          </a:xfrm>
          <a:prstGeom prst="rect">
            <a:avLst/>
          </a:prstGeom>
          <a:ln>
            <a:solidFill>
              <a:srgbClr val="0070C0"/>
            </a:solidFill>
          </a:ln>
        </p:spPr>
      </p:pic>
      <p:pic>
        <p:nvPicPr>
          <p:cNvPr id="5" name="Picture 4"/>
          <p:cNvPicPr>
            <a:picLocks noChangeAspect="1"/>
          </p:cNvPicPr>
          <p:nvPr/>
        </p:nvPicPr>
        <p:blipFill>
          <a:blip r:embed="rId4"/>
          <a:stretch>
            <a:fillRect/>
          </a:stretch>
        </p:blipFill>
        <p:spPr>
          <a:xfrm>
            <a:off x="105996" y="3216691"/>
            <a:ext cx="4130602" cy="2381651"/>
          </a:xfrm>
          <a:prstGeom prst="rect">
            <a:avLst/>
          </a:prstGeom>
          <a:ln>
            <a:solidFill>
              <a:srgbClr val="0070C0"/>
            </a:solidFill>
          </a:ln>
        </p:spPr>
      </p:pic>
      <p:pic>
        <p:nvPicPr>
          <p:cNvPr id="6" name="Picture 5"/>
          <p:cNvPicPr>
            <a:picLocks noChangeAspect="1"/>
          </p:cNvPicPr>
          <p:nvPr/>
        </p:nvPicPr>
        <p:blipFill>
          <a:blip r:embed="rId5"/>
          <a:stretch>
            <a:fillRect/>
          </a:stretch>
        </p:blipFill>
        <p:spPr>
          <a:xfrm>
            <a:off x="3045291" y="5733256"/>
            <a:ext cx="2981409" cy="927906"/>
          </a:xfrm>
          <a:prstGeom prst="rect">
            <a:avLst/>
          </a:prstGeom>
        </p:spPr>
      </p:pic>
      <p:sp>
        <p:nvSpPr>
          <p:cNvPr id="8" name="TextBox 7"/>
          <p:cNvSpPr txBox="1"/>
          <p:nvPr/>
        </p:nvSpPr>
        <p:spPr>
          <a:xfrm>
            <a:off x="323528" y="1105899"/>
            <a:ext cx="8424936" cy="1730987"/>
          </a:xfrm>
          <a:prstGeom prst="rect">
            <a:avLst/>
          </a:prstGeom>
          <a:solidFill>
            <a:srgbClr val="28B5C8"/>
          </a:solidFill>
        </p:spPr>
        <p:txBody>
          <a:bodyPr wrap="square" rtlCol="0">
            <a:spAutoFit/>
          </a:bodyPr>
          <a:lstStyle/>
          <a:p>
            <a:pPr marL="263776" indent="-263776">
              <a:buFontTx/>
              <a:buChar char="-"/>
            </a:pPr>
            <a:r>
              <a:rPr lang="en-US" sz="1662" dirty="0"/>
              <a:t>MLL Student App Content + </a:t>
            </a:r>
            <a:r>
              <a:rPr lang="en-US" sz="1662" dirty="0" smtClean="0"/>
              <a:t>Structure </a:t>
            </a:r>
            <a:r>
              <a:rPr lang="en-US" sz="1662" dirty="0"/>
              <a:t>+Access Rights </a:t>
            </a:r>
          </a:p>
          <a:p>
            <a:pPr marL="263776" indent="-263776">
              <a:buFontTx/>
              <a:buChar char="-"/>
            </a:pPr>
            <a:r>
              <a:rPr lang="en-US" sz="1662" dirty="0"/>
              <a:t>MLL Teacher App+ </a:t>
            </a:r>
            <a:r>
              <a:rPr lang="en-US" sz="1662" dirty="0" smtClean="0"/>
              <a:t>Structure </a:t>
            </a:r>
            <a:r>
              <a:rPr lang="en-US" sz="1662" dirty="0"/>
              <a:t>+ Access Rights </a:t>
            </a:r>
          </a:p>
          <a:p>
            <a:pPr marL="263776" indent="-263776">
              <a:buFontTx/>
              <a:buChar char="-"/>
            </a:pPr>
            <a:r>
              <a:rPr lang="en-US" sz="2000" dirty="0" smtClean="0"/>
              <a:t>EPFUTURE (LMS</a:t>
            </a:r>
            <a:r>
              <a:rPr lang="en-US" sz="2000" dirty="0"/>
              <a:t>) for Academic Content + Evaluation support </a:t>
            </a:r>
          </a:p>
          <a:p>
            <a:pPr marL="263776" indent="-263776">
              <a:buFontTx/>
              <a:buChar char="-"/>
            </a:pPr>
            <a:r>
              <a:rPr lang="en-US" sz="1662" dirty="0"/>
              <a:t>School Server ( Academic Content) </a:t>
            </a:r>
          </a:p>
          <a:p>
            <a:pPr marL="263776" indent="-263776">
              <a:buFontTx/>
              <a:buChar char="-"/>
            </a:pPr>
            <a:r>
              <a:rPr lang="en-US" sz="1662" dirty="0"/>
              <a:t>TAT with MT Educare  for Gr 1 to 12 </a:t>
            </a:r>
            <a:endParaRPr lang="en-US" sz="1662" dirty="0" smtClean="0"/>
          </a:p>
          <a:p>
            <a:r>
              <a:rPr lang="en-US" sz="2000" dirty="0" smtClean="0"/>
              <a:t>+ SCHOOL SERVER CONTENT </a:t>
            </a:r>
            <a:endParaRPr lang="en-US" sz="2000" dirty="0"/>
          </a:p>
        </p:txBody>
      </p:sp>
    </p:spTree>
    <p:extLst>
      <p:ext uri="{BB962C8B-B14F-4D97-AF65-F5344CB8AC3E}">
        <p14:creationId xmlns:p14="http://schemas.microsoft.com/office/powerpoint/2010/main" val="19164836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28670"/>
            <a:ext cx="9144000" cy="642942"/>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lvl="0" algn="r">
              <a:spcBef>
                <a:spcPct val="0"/>
              </a:spcBef>
            </a:pPr>
            <a:r>
              <a:rPr lang="en-IN" sz="4000" b="1" dirty="0" smtClean="0">
                <a:ln w="635">
                  <a:noFill/>
                </a:ln>
                <a:solidFill>
                  <a:srgbClr val="002060"/>
                </a:solidFill>
                <a:effectLst>
                  <a:outerShdw blurRad="38100" dist="38100" dir="2700000" algn="tl">
                    <a:srgbClr val="000000">
                      <a:alpha val="43137"/>
                    </a:srgbClr>
                  </a:outerShdw>
                </a:effectLst>
              </a:rPr>
              <a:t>NEP aligned projects </a:t>
            </a:r>
          </a:p>
        </p:txBody>
      </p:sp>
      <p:pic>
        <p:nvPicPr>
          <p:cNvPr id="3" name="Picture 2" descr="school logo png.png"/>
          <p:cNvPicPr>
            <a:picLocks noChangeAspect="1"/>
          </p:cNvPicPr>
          <p:nvPr/>
        </p:nvPicPr>
        <p:blipFill>
          <a:blip r:embed="rId2" cstate="print"/>
          <a:stretch>
            <a:fillRect/>
          </a:stretch>
        </p:blipFill>
        <p:spPr>
          <a:xfrm>
            <a:off x="179512" y="257180"/>
            <a:ext cx="832746" cy="832746"/>
          </a:xfrm>
          <a:prstGeom prst="rect">
            <a:avLst/>
          </a:prstGeom>
          <a:ln>
            <a:noFill/>
          </a:ln>
          <a:effectLst>
            <a:outerShdw blurRad="190500" algn="tl" rotWithShape="0">
              <a:srgbClr val="000000">
                <a:alpha val="70000"/>
              </a:srgbClr>
            </a:outerShdw>
          </a:effectLst>
        </p:spPr>
      </p:pic>
      <p:sp>
        <p:nvSpPr>
          <p:cNvPr id="7" name="Rectangle 6"/>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8" name="Picture 7" descr="add.jpg"/>
          <p:cNvPicPr>
            <a:picLocks noChangeAspect="1"/>
          </p:cNvPicPr>
          <p:nvPr/>
        </p:nvPicPr>
        <p:blipFill>
          <a:blip r:embed="rId3"/>
          <a:stretch>
            <a:fillRect/>
          </a:stretch>
        </p:blipFill>
        <p:spPr>
          <a:xfrm>
            <a:off x="0" y="6215082"/>
            <a:ext cx="9144000" cy="642918"/>
          </a:xfrm>
          <a:prstGeom prst="rect">
            <a:avLst/>
          </a:prstGeom>
        </p:spPr>
      </p:pic>
      <p:sp>
        <p:nvSpPr>
          <p:cNvPr id="5" name="TextBox 4"/>
          <p:cNvSpPr txBox="1"/>
          <p:nvPr/>
        </p:nvSpPr>
        <p:spPr>
          <a:xfrm>
            <a:off x="762000" y="2348880"/>
            <a:ext cx="7620000" cy="4708981"/>
          </a:xfrm>
          <a:prstGeom prst="rect">
            <a:avLst/>
          </a:prstGeom>
          <a:noFill/>
        </p:spPr>
        <p:txBody>
          <a:bodyPr wrap="square" rtlCol="0">
            <a:spAutoFit/>
          </a:bodyPr>
          <a:lstStyle/>
          <a:p>
            <a:pPr marL="342900" indent="-342900">
              <a:lnSpc>
                <a:spcPct val="200000"/>
              </a:lnSpc>
              <a:buAutoNum type="arabicPeriod"/>
            </a:pPr>
            <a:r>
              <a:rPr lang="en-US" sz="2400" b="1" dirty="0" smtClean="0"/>
              <a:t>SEA  1  ( Gr 1-10) ( for Grade 9 &amp; 10 – template support) </a:t>
            </a:r>
            <a:endParaRPr lang="en-US" sz="2400" b="1" dirty="0"/>
          </a:p>
          <a:p>
            <a:pPr marL="342900" indent="-342900">
              <a:lnSpc>
                <a:spcPct val="200000"/>
              </a:lnSpc>
              <a:buAutoNum type="arabicPeriod"/>
            </a:pPr>
            <a:r>
              <a:rPr lang="en-US" sz="2400" b="1" dirty="0" smtClean="0"/>
              <a:t>SEA 2 (Gr 1-10) (for Grade 9 &amp; 10 – template support)</a:t>
            </a:r>
          </a:p>
          <a:p>
            <a:pPr marL="342900" indent="-342900">
              <a:lnSpc>
                <a:spcPct val="200000"/>
              </a:lnSpc>
              <a:buAutoNum type="arabicPeriod"/>
            </a:pPr>
            <a:r>
              <a:rPr lang="en-US" sz="2400" b="1" dirty="0" smtClean="0"/>
              <a:t>MLZS Student profile (Gr 1-8)</a:t>
            </a:r>
          </a:p>
          <a:p>
            <a:pPr marL="342900" indent="-342900">
              <a:lnSpc>
                <a:spcPct val="200000"/>
              </a:lnSpc>
              <a:buFontTx/>
              <a:buAutoNum type="arabicPeriod"/>
            </a:pPr>
            <a:r>
              <a:rPr lang="en-US" sz="2400" b="1" dirty="0"/>
              <a:t>Integrated Projects  (Gr </a:t>
            </a:r>
            <a:r>
              <a:rPr lang="en-US" sz="2400" b="1" dirty="0" smtClean="0"/>
              <a:t>1-8 ) </a:t>
            </a:r>
            <a:endParaRPr lang="en-US" sz="2400" b="1" dirty="0"/>
          </a:p>
          <a:p>
            <a:pPr>
              <a:lnSpc>
                <a:spcPct val="200000"/>
              </a:lnSpc>
            </a:pPr>
            <a:r>
              <a:rPr lang="en-US" dirty="0" smtClean="0"/>
              <a:t> </a:t>
            </a:r>
          </a:p>
          <a:p>
            <a:pPr>
              <a:lnSpc>
                <a:spcPct val="200000"/>
              </a:lnSpc>
            </a:pPr>
            <a:endParaRPr lang="en-US" dirty="0" smtClean="0"/>
          </a:p>
          <a:p>
            <a:pPr>
              <a:lnSpc>
                <a:spcPct val="200000"/>
              </a:lnSpc>
            </a:pPr>
            <a:endParaRPr lang="en-US" dirty="0"/>
          </a:p>
        </p:txBody>
      </p:sp>
    </p:spTree>
    <p:extLst>
      <p:ext uri="{BB962C8B-B14F-4D97-AF65-F5344CB8AC3E}">
        <p14:creationId xmlns:p14="http://schemas.microsoft.com/office/powerpoint/2010/main" val="41051967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724" y="1088985"/>
            <a:ext cx="6408683" cy="588072"/>
          </a:xfrm>
        </p:spPr>
        <p:txBody>
          <a:bodyPr>
            <a:normAutofit fontScale="90000"/>
          </a:bodyPr>
          <a:lstStyle/>
          <a:p>
            <a:pPr algn="ctr"/>
            <a:r>
              <a:rPr lang="en-US" b="1" dirty="0" smtClean="0"/>
              <a:t>MLZS</a:t>
            </a:r>
            <a:r>
              <a:rPr lang="en-US" b="1" dirty="0"/>
              <a:t> </a:t>
            </a:r>
            <a:r>
              <a:rPr lang="en-US" b="1" dirty="0" smtClean="0"/>
              <a:t>LR : NEP PROJECT  </a:t>
            </a:r>
            <a:endParaRPr lang="en-US" b="1" dirty="0"/>
          </a:p>
        </p:txBody>
      </p:sp>
      <p:sp>
        <p:nvSpPr>
          <p:cNvPr id="3" name="Content Placeholder 2"/>
          <p:cNvSpPr>
            <a:spLocks noGrp="1"/>
          </p:cNvSpPr>
          <p:nvPr>
            <p:ph idx="1"/>
          </p:nvPr>
        </p:nvSpPr>
        <p:spPr>
          <a:xfrm>
            <a:off x="304800" y="1981200"/>
            <a:ext cx="8305799" cy="4267200"/>
          </a:xfrm>
        </p:spPr>
        <p:txBody>
          <a:bodyPr>
            <a:normAutofit fontScale="25000" lnSpcReduction="20000"/>
          </a:bodyPr>
          <a:lstStyle/>
          <a:p>
            <a:pPr marL="0" indent="0">
              <a:buNone/>
            </a:pPr>
            <a:endParaRPr lang="en-US" dirty="0" smtClean="0">
              <a:solidFill>
                <a:srgbClr val="002060"/>
              </a:solidFill>
            </a:endParaRPr>
          </a:p>
          <a:p>
            <a:pPr>
              <a:lnSpc>
                <a:spcPct val="170000"/>
              </a:lnSpc>
              <a:buFontTx/>
              <a:buChar char="-"/>
            </a:pPr>
            <a:r>
              <a:rPr lang="en-US" sz="7200" b="1" dirty="0" smtClean="0">
                <a:solidFill>
                  <a:srgbClr val="002060"/>
                </a:solidFill>
              </a:rPr>
              <a:t>NEP 2020 is released by the Union Cabinet with a huge focus on skills and processes related to academic and co- academic learning areas.</a:t>
            </a:r>
          </a:p>
          <a:p>
            <a:pPr>
              <a:lnSpc>
                <a:spcPct val="170000"/>
              </a:lnSpc>
              <a:buFontTx/>
              <a:buChar char="-"/>
            </a:pPr>
            <a:r>
              <a:rPr lang="en-US" sz="7200" b="1" dirty="0" smtClean="0">
                <a:solidFill>
                  <a:srgbClr val="002060"/>
                </a:solidFill>
              </a:rPr>
              <a:t>The NEP – MLZS(LR) Mapping process was initiated to map the alignment of our printed materials with NEP.</a:t>
            </a:r>
          </a:p>
          <a:p>
            <a:pPr>
              <a:lnSpc>
                <a:spcPct val="170000"/>
              </a:lnSpc>
              <a:buFontTx/>
              <a:buChar char="-"/>
            </a:pPr>
            <a:r>
              <a:rPr lang="en-US" sz="7200" b="1" dirty="0" smtClean="0">
                <a:solidFill>
                  <a:srgbClr val="002060"/>
                </a:solidFill>
              </a:rPr>
              <a:t>The project  compared the LR with other </a:t>
            </a:r>
            <a:r>
              <a:rPr lang="en-US" sz="7200" b="1" dirty="0">
                <a:solidFill>
                  <a:srgbClr val="002060"/>
                </a:solidFill>
              </a:rPr>
              <a:t>publications in the </a:t>
            </a:r>
            <a:r>
              <a:rPr lang="en-US" sz="7200" b="1" dirty="0" smtClean="0">
                <a:solidFill>
                  <a:srgbClr val="002060"/>
                </a:solidFill>
              </a:rPr>
              <a:t>market.</a:t>
            </a:r>
          </a:p>
          <a:p>
            <a:pPr>
              <a:lnSpc>
                <a:spcPct val="170000"/>
              </a:lnSpc>
              <a:buFontTx/>
              <a:buChar char="-"/>
            </a:pPr>
            <a:r>
              <a:rPr lang="en-US" sz="7200" b="1" dirty="0" smtClean="0">
                <a:solidFill>
                  <a:srgbClr val="002060"/>
                </a:solidFill>
              </a:rPr>
              <a:t>To our utmost satisfaction it was observed that all the major areas of NEP pointers were covered in the LRs being used in the MLZS school system.</a:t>
            </a:r>
          </a:p>
          <a:p>
            <a:pPr>
              <a:lnSpc>
                <a:spcPct val="170000"/>
              </a:lnSpc>
              <a:buFontTx/>
              <a:buChar char="-"/>
            </a:pPr>
            <a:r>
              <a:rPr lang="en-US" sz="7200" b="1" dirty="0" smtClean="0">
                <a:solidFill>
                  <a:srgbClr val="002060"/>
                </a:solidFill>
              </a:rPr>
              <a:t>Relevant modifications as suggested by NEP was completed in the EDITION 7 of LRs for AY 2023-24.</a:t>
            </a:r>
          </a:p>
          <a:p>
            <a:pPr>
              <a:buFontTx/>
              <a:buChar char="-"/>
            </a:pPr>
            <a:endParaRPr lang="en-US" dirty="0" smtClean="0">
              <a:solidFill>
                <a:srgbClr val="002060"/>
              </a:solidFill>
            </a:endParaRPr>
          </a:p>
          <a:p>
            <a:pPr>
              <a:buFontTx/>
              <a:buChar char="-"/>
            </a:pPr>
            <a:endParaRPr lang="en-US" dirty="0" smtClean="0">
              <a:solidFill>
                <a:srgbClr val="002060"/>
              </a:solidFill>
            </a:endParaRPr>
          </a:p>
          <a:p>
            <a:pPr>
              <a:buFontTx/>
              <a:buChar char="-"/>
            </a:pPr>
            <a:endParaRPr lang="en-US" dirty="0" smtClean="0">
              <a:solidFill>
                <a:srgbClr val="002060"/>
              </a:solidFill>
            </a:endParaRPr>
          </a:p>
          <a:p>
            <a:pPr>
              <a:buFontTx/>
              <a:buChar char="-"/>
            </a:pPr>
            <a:endParaRPr lang="en-US" dirty="0">
              <a:solidFill>
                <a:srgbClr val="002060"/>
              </a:solidFill>
            </a:endParaRPr>
          </a:p>
          <a:p>
            <a:pPr>
              <a:buFontTx/>
              <a:buChar char="-"/>
            </a:pPr>
            <a:endParaRPr lang="en-US" dirty="0">
              <a:solidFill>
                <a:srgbClr val="002060"/>
              </a:solidFill>
            </a:endParaRPr>
          </a:p>
          <a:p>
            <a:pPr>
              <a:buFontTx/>
              <a:buChar char="-"/>
            </a:pPr>
            <a:endParaRPr lang="en-US" dirty="0" smtClean="0"/>
          </a:p>
          <a:p>
            <a:pPr>
              <a:buFontTx/>
              <a:buChar char="-"/>
            </a:pPr>
            <a:endParaRPr lang="en-US" dirty="0" smtClean="0"/>
          </a:p>
          <a:p>
            <a:endParaRPr lang="en-US" dirty="0" smtClean="0"/>
          </a:p>
          <a:p>
            <a:endParaRPr lang="en-US" dirty="0"/>
          </a:p>
        </p:txBody>
      </p:sp>
    </p:spTree>
    <p:extLst>
      <p:ext uri="{BB962C8B-B14F-4D97-AF65-F5344CB8AC3E}">
        <p14:creationId xmlns:p14="http://schemas.microsoft.com/office/powerpoint/2010/main" val="42415095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884" y="1138313"/>
            <a:ext cx="5233737" cy="455270"/>
          </a:xfrm>
        </p:spPr>
        <p:txBody>
          <a:bodyPr>
            <a:normAutofit fontScale="90000"/>
          </a:bodyPr>
          <a:lstStyle/>
          <a:p>
            <a:r>
              <a:rPr lang="en-US" dirty="0" smtClean="0"/>
              <a:t>LRs in Numbers</a:t>
            </a:r>
            <a:endParaRPr lang="en-US" dirty="0"/>
          </a:p>
        </p:txBody>
      </p:sp>
      <p:graphicFrame>
        <p:nvGraphicFramePr>
          <p:cNvPr id="4" name="Content Placeholder 3"/>
          <p:cNvGraphicFramePr>
            <a:graphicFrameLocks noGrp="1"/>
          </p:cNvGraphicFramePr>
          <p:nvPr>
            <p:ph idx="1"/>
            <p:extLst/>
          </p:nvPr>
        </p:nvGraphicFramePr>
        <p:xfrm>
          <a:off x="747200" y="2212031"/>
          <a:ext cx="8074353" cy="2834640"/>
        </p:xfrm>
        <a:graphic>
          <a:graphicData uri="http://schemas.openxmlformats.org/drawingml/2006/table">
            <a:tbl>
              <a:tblPr firstRow="1" bandRow="1">
                <a:tableStyleId>{7DF18680-E054-41AD-8BC1-D1AEF772440D}</a:tableStyleId>
              </a:tblPr>
              <a:tblGrid>
                <a:gridCol w="1657922">
                  <a:extLst>
                    <a:ext uri="{9D8B030D-6E8A-4147-A177-3AD203B41FA5}">
                      <a16:colId xmlns:a16="http://schemas.microsoft.com/office/drawing/2014/main" val="2283611853"/>
                    </a:ext>
                  </a:extLst>
                </a:gridCol>
                <a:gridCol w="2138810">
                  <a:extLst>
                    <a:ext uri="{9D8B030D-6E8A-4147-A177-3AD203B41FA5}">
                      <a16:colId xmlns:a16="http://schemas.microsoft.com/office/drawing/2014/main" val="737361910"/>
                    </a:ext>
                  </a:extLst>
                </a:gridCol>
                <a:gridCol w="4277621">
                  <a:extLst>
                    <a:ext uri="{9D8B030D-6E8A-4147-A177-3AD203B41FA5}">
                      <a16:colId xmlns:a16="http://schemas.microsoft.com/office/drawing/2014/main" val="1106454502"/>
                    </a:ext>
                  </a:extLst>
                </a:gridCol>
              </a:tblGrid>
              <a:tr h="388620">
                <a:tc>
                  <a:txBody>
                    <a:bodyPr/>
                    <a:lstStyle/>
                    <a:p>
                      <a:pPr algn="ctr"/>
                      <a:r>
                        <a:rPr lang="en-US" sz="2100" dirty="0" smtClean="0"/>
                        <a:t>Grade</a:t>
                      </a:r>
                      <a:endParaRPr lang="en-US" sz="2100" dirty="0"/>
                    </a:p>
                  </a:txBody>
                  <a:tcPr marL="68580" marR="68580" marT="34290" marB="34290">
                    <a:solidFill>
                      <a:srgbClr val="0070C0"/>
                    </a:solidFill>
                  </a:tcPr>
                </a:tc>
                <a:tc>
                  <a:txBody>
                    <a:bodyPr/>
                    <a:lstStyle/>
                    <a:p>
                      <a:pPr algn="ctr"/>
                      <a:r>
                        <a:rPr lang="en-US" sz="2100" baseline="0" dirty="0" smtClean="0"/>
                        <a:t>Existing</a:t>
                      </a:r>
                      <a:endParaRPr lang="en-US" sz="2100" dirty="0"/>
                    </a:p>
                  </a:txBody>
                  <a:tcPr marL="68580" marR="68580" marT="34290" marB="34290">
                    <a:solidFill>
                      <a:srgbClr val="0070C0"/>
                    </a:solidFill>
                  </a:tcPr>
                </a:tc>
                <a:tc>
                  <a:txBody>
                    <a:bodyPr/>
                    <a:lstStyle/>
                    <a:p>
                      <a:pPr algn="ctr"/>
                      <a:r>
                        <a:rPr lang="en-US" sz="2100" dirty="0" smtClean="0"/>
                        <a:t>Modified for AY 2023-24</a:t>
                      </a:r>
                      <a:endParaRPr lang="en-US" sz="2100" dirty="0"/>
                    </a:p>
                  </a:txBody>
                  <a:tcPr marL="68580" marR="68580" marT="34290" marB="34290">
                    <a:solidFill>
                      <a:srgbClr val="0070C0"/>
                    </a:solidFill>
                  </a:tcPr>
                </a:tc>
                <a:extLst>
                  <a:ext uri="{0D108BD9-81ED-4DB2-BD59-A6C34878D82A}">
                    <a16:rowId xmlns:a16="http://schemas.microsoft.com/office/drawing/2014/main" val="1253515628"/>
                  </a:ext>
                </a:extLst>
              </a:tr>
              <a:tr h="1668780">
                <a:tc>
                  <a:txBody>
                    <a:bodyPr/>
                    <a:lstStyle/>
                    <a:p>
                      <a:r>
                        <a:rPr lang="en-US" sz="2100" dirty="0" smtClean="0"/>
                        <a:t>1 to 8</a:t>
                      </a:r>
                      <a:endParaRPr lang="en-US" sz="2100" dirty="0"/>
                    </a:p>
                  </a:txBody>
                  <a:tcPr marL="68580" marR="68580" marT="34290" marB="34290"/>
                </a:tc>
                <a:tc>
                  <a:txBody>
                    <a:bodyPr/>
                    <a:lstStyle/>
                    <a:p>
                      <a:pPr algn="ctr"/>
                      <a:r>
                        <a:rPr lang="en-US" sz="2100" dirty="0" smtClean="0"/>
                        <a:t>64</a:t>
                      </a:r>
                      <a:endParaRPr lang="en-US" sz="2100" dirty="0"/>
                    </a:p>
                  </a:txBody>
                  <a:tcPr marL="68580" marR="68580" marT="34290" marB="34290"/>
                </a:tc>
                <a:tc>
                  <a:txBody>
                    <a:bodyPr/>
                    <a:lstStyle/>
                    <a:p>
                      <a:r>
                        <a:rPr lang="en-US" sz="2100" dirty="0" smtClean="0"/>
                        <a:t>Modified to a total of 60 </a:t>
                      </a:r>
                      <a:r>
                        <a:rPr lang="en-US" sz="2100" baseline="0" dirty="0" smtClean="0"/>
                        <a:t> </a:t>
                      </a:r>
                    </a:p>
                    <a:p>
                      <a:r>
                        <a:rPr lang="en-US" sz="2100" dirty="0" smtClean="0"/>
                        <a:t>(In</a:t>
                      </a:r>
                      <a:r>
                        <a:rPr lang="en-US" sz="2100" baseline="0" dirty="0" smtClean="0"/>
                        <a:t> Grade 1 &amp; 2 – Math and  Hindi now has term wise LRs. So instead of 6 LRs, 4 updated LRs are provided). </a:t>
                      </a:r>
                      <a:endParaRPr lang="en-US" sz="2100" dirty="0"/>
                    </a:p>
                  </a:txBody>
                  <a:tcPr marL="68580" marR="68580" marT="34290" marB="34290"/>
                </a:tc>
                <a:extLst>
                  <a:ext uri="{0D108BD9-81ED-4DB2-BD59-A6C34878D82A}">
                    <a16:rowId xmlns:a16="http://schemas.microsoft.com/office/drawing/2014/main" val="2917334988"/>
                  </a:ext>
                </a:extLst>
              </a:tr>
              <a:tr h="388620">
                <a:tc>
                  <a:txBody>
                    <a:bodyPr/>
                    <a:lstStyle/>
                    <a:p>
                      <a:r>
                        <a:rPr lang="en-US" sz="2100" dirty="0" smtClean="0"/>
                        <a:t>9</a:t>
                      </a:r>
                      <a:r>
                        <a:rPr lang="en-US" sz="2100" baseline="0" dirty="0" smtClean="0"/>
                        <a:t> &amp; 10</a:t>
                      </a:r>
                      <a:endParaRPr lang="en-US" sz="2100" dirty="0"/>
                    </a:p>
                  </a:txBody>
                  <a:tcPr marL="68580" marR="68580" marT="34290" marB="34290"/>
                </a:tc>
                <a:tc>
                  <a:txBody>
                    <a:bodyPr/>
                    <a:lstStyle/>
                    <a:p>
                      <a:pPr algn="ctr"/>
                      <a:r>
                        <a:rPr lang="en-US" sz="2100" dirty="0" smtClean="0"/>
                        <a:t>16 </a:t>
                      </a:r>
                      <a:endParaRPr lang="en-US" sz="2100" dirty="0"/>
                    </a:p>
                  </a:txBody>
                  <a:tcPr marL="68580" marR="68580" marT="34290" marB="34290"/>
                </a:tc>
                <a:tc>
                  <a:txBody>
                    <a:bodyPr/>
                    <a:lstStyle/>
                    <a:p>
                      <a:r>
                        <a:rPr lang="en-US" sz="2100" dirty="0" smtClean="0"/>
                        <a:t>18 </a:t>
                      </a:r>
                      <a:endParaRPr lang="en-US" sz="2100" dirty="0"/>
                    </a:p>
                  </a:txBody>
                  <a:tcPr marL="68580" marR="68580" marT="34290" marB="34290"/>
                </a:tc>
                <a:extLst>
                  <a:ext uri="{0D108BD9-81ED-4DB2-BD59-A6C34878D82A}">
                    <a16:rowId xmlns:a16="http://schemas.microsoft.com/office/drawing/2014/main" val="772195976"/>
                  </a:ext>
                </a:extLst>
              </a:tr>
              <a:tr h="388620">
                <a:tc>
                  <a:txBody>
                    <a:bodyPr/>
                    <a:lstStyle/>
                    <a:p>
                      <a:endParaRPr lang="en-US" sz="2100" dirty="0"/>
                    </a:p>
                  </a:txBody>
                  <a:tcPr marL="68580" marR="68580" marT="34290" marB="34290"/>
                </a:tc>
                <a:tc>
                  <a:txBody>
                    <a:bodyPr/>
                    <a:lstStyle/>
                    <a:p>
                      <a:pPr algn="ctr"/>
                      <a:endParaRPr lang="en-US" sz="2100" dirty="0"/>
                    </a:p>
                  </a:txBody>
                  <a:tcPr marL="68580" marR="68580" marT="34290" marB="34290"/>
                </a:tc>
                <a:tc>
                  <a:txBody>
                    <a:bodyPr/>
                    <a:lstStyle/>
                    <a:p>
                      <a:r>
                        <a:rPr lang="en-US" sz="2100" dirty="0" smtClean="0"/>
                        <a:t>60+18 = 78 in total</a:t>
                      </a:r>
                      <a:r>
                        <a:rPr lang="en-US" sz="2100" baseline="0" dirty="0" smtClean="0"/>
                        <a:t> </a:t>
                      </a:r>
                      <a:endParaRPr lang="en-US" sz="2100" dirty="0"/>
                    </a:p>
                  </a:txBody>
                  <a:tcPr marL="68580" marR="68580" marT="34290" marB="34290"/>
                </a:tc>
                <a:extLst>
                  <a:ext uri="{0D108BD9-81ED-4DB2-BD59-A6C34878D82A}">
                    <a16:rowId xmlns:a16="http://schemas.microsoft.com/office/drawing/2014/main" val="639695346"/>
                  </a:ext>
                </a:extLst>
              </a:tr>
            </a:tbl>
          </a:graphicData>
        </a:graphic>
      </p:graphicFrame>
      <p:pic>
        <p:nvPicPr>
          <p:cNvPr id="5" name="Picture 4" descr="add.jpg"/>
          <p:cNvPicPr>
            <a:picLocks noChangeAspect="1"/>
          </p:cNvPicPr>
          <p:nvPr/>
        </p:nvPicPr>
        <p:blipFill>
          <a:blip r:embed="rId2"/>
          <a:stretch>
            <a:fillRect/>
          </a:stretch>
        </p:blipFill>
        <p:spPr>
          <a:xfrm>
            <a:off x="107503" y="6133376"/>
            <a:ext cx="9008279" cy="642918"/>
          </a:xfrm>
          <a:prstGeom prst="rect">
            <a:avLst/>
          </a:prstGeom>
        </p:spPr>
      </p:pic>
    </p:spTree>
    <p:extLst>
      <p:ext uri="{BB962C8B-B14F-4D97-AF65-F5344CB8AC3E}">
        <p14:creationId xmlns:p14="http://schemas.microsoft.com/office/powerpoint/2010/main" val="8243506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103" y="1131094"/>
            <a:ext cx="3955983" cy="585211"/>
          </a:xfrm>
        </p:spPr>
        <p:txBody>
          <a:bodyPr>
            <a:normAutofit fontScale="90000"/>
          </a:bodyPr>
          <a:lstStyle/>
          <a:p>
            <a:r>
              <a:rPr lang="en-US" dirty="0" smtClean="0"/>
              <a:t>So what is new?</a:t>
            </a:r>
            <a:endParaRPr lang="en-US" dirty="0"/>
          </a:p>
        </p:txBody>
      </p:sp>
      <p:sp>
        <p:nvSpPr>
          <p:cNvPr id="3" name="Content Placeholder 2"/>
          <p:cNvSpPr>
            <a:spLocks noGrp="1"/>
          </p:cNvSpPr>
          <p:nvPr>
            <p:ph idx="1"/>
          </p:nvPr>
        </p:nvSpPr>
        <p:spPr>
          <a:xfrm>
            <a:off x="748863" y="1716304"/>
            <a:ext cx="8008882" cy="3429167"/>
          </a:xfrm>
        </p:spPr>
        <p:txBody>
          <a:bodyPr>
            <a:normAutofit fontScale="40000" lnSpcReduction="20000"/>
          </a:bodyPr>
          <a:lstStyle/>
          <a:p>
            <a:endParaRPr lang="en-US" sz="1800" dirty="0"/>
          </a:p>
          <a:p>
            <a:pPr marL="1028700" indent="-1028700">
              <a:lnSpc>
                <a:spcPct val="120000"/>
              </a:lnSpc>
              <a:buFont typeface="+mj-lt"/>
              <a:buAutoNum type="arabicPeriod"/>
            </a:pPr>
            <a:r>
              <a:rPr lang="en-US" sz="6000" b="1" dirty="0"/>
              <a:t> NEP recommended domains are tagged in every LR with page numbers</a:t>
            </a:r>
          </a:p>
          <a:p>
            <a:pPr marL="1028700" indent="-1028700">
              <a:lnSpc>
                <a:spcPct val="120000"/>
              </a:lnSpc>
              <a:buFont typeface="+mj-lt"/>
              <a:buAutoNum type="arabicPeriod"/>
            </a:pPr>
            <a:r>
              <a:rPr lang="en-US" sz="6000" b="1" dirty="0"/>
              <a:t>Focus on subject skills in different age groups are clearly listed </a:t>
            </a:r>
          </a:p>
          <a:p>
            <a:pPr marL="1028700" indent="-1028700">
              <a:lnSpc>
                <a:spcPct val="120000"/>
              </a:lnSpc>
              <a:buFont typeface="+mj-lt"/>
              <a:buAutoNum type="arabicPeriod"/>
            </a:pPr>
            <a:r>
              <a:rPr lang="en-US" sz="6000" b="1" dirty="0"/>
              <a:t>Review and upgradation of content  </a:t>
            </a:r>
          </a:p>
          <a:p>
            <a:pPr marL="1028700" indent="-1028700">
              <a:lnSpc>
                <a:spcPct val="120000"/>
              </a:lnSpc>
              <a:buFont typeface="+mj-lt"/>
              <a:buAutoNum type="arabicPeriod"/>
            </a:pPr>
            <a:r>
              <a:rPr lang="en-US" sz="6000" b="1" dirty="0"/>
              <a:t>Removal of sensitive topics like CIRCUS in EVS</a:t>
            </a:r>
          </a:p>
          <a:p>
            <a:pPr marL="1028700" indent="-1028700">
              <a:lnSpc>
                <a:spcPct val="120000"/>
              </a:lnSpc>
              <a:buFont typeface="+mj-lt"/>
              <a:buAutoNum type="arabicPeriod"/>
            </a:pPr>
            <a:r>
              <a:rPr lang="en-US" sz="6000" b="1" dirty="0"/>
              <a:t> Inclusion of  Work and Study Habits template in all LRs as recommend by NEP</a:t>
            </a:r>
          </a:p>
          <a:p>
            <a:pPr marL="1028700" indent="-1028700">
              <a:lnSpc>
                <a:spcPct val="120000"/>
              </a:lnSpc>
              <a:buFont typeface="+mj-lt"/>
              <a:buAutoNum type="arabicPeriod"/>
            </a:pPr>
            <a:r>
              <a:rPr lang="en-US" sz="6000" b="1" dirty="0"/>
              <a:t>New Cover Pages for all grades and all subjects </a:t>
            </a:r>
          </a:p>
        </p:txBody>
      </p:sp>
      <p:pic>
        <p:nvPicPr>
          <p:cNvPr id="4" name="Picture 3" descr="add.jpg"/>
          <p:cNvPicPr>
            <a:picLocks noChangeAspect="1"/>
          </p:cNvPicPr>
          <p:nvPr/>
        </p:nvPicPr>
        <p:blipFill>
          <a:blip r:embed="rId2"/>
          <a:stretch>
            <a:fillRect/>
          </a:stretch>
        </p:blipFill>
        <p:spPr>
          <a:xfrm>
            <a:off x="107503" y="6133376"/>
            <a:ext cx="9008279" cy="642918"/>
          </a:xfrm>
          <a:prstGeom prst="rect">
            <a:avLst/>
          </a:prstGeom>
        </p:spPr>
      </p:pic>
    </p:spTree>
    <p:extLst>
      <p:ext uri="{BB962C8B-B14F-4D97-AF65-F5344CB8AC3E}">
        <p14:creationId xmlns:p14="http://schemas.microsoft.com/office/powerpoint/2010/main" val="25257157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719" r="7477" b="3521"/>
          <a:stretch/>
        </p:blipFill>
        <p:spPr>
          <a:xfrm>
            <a:off x="291286" y="609600"/>
            <a:ext cx="5090386" cy="5437632"/>
          </a:xfrm>
          <a:prstGeom prst="rect">
            <a:avLst/>
          </a:prstGeom>
          <a:ln w="12700">
            <a:solidFill>
              <a:schemeClr val="tx1"/>
            </a:solidFill>
          </a:ln>
        </p:spPr>
      </p:pic>
      <p:sp>
        <p:nvSpPr>
          <p:cNvPr id="5" name="TextBox 4"/>
          <p:cNvSpPr txBox="1"/>
          <p:nvPr/>
        </p:nvSpPr>
        <p:spPr>
          <a:xfrm>
            <a:off x="5408049" y="1676400"/>
            <a:ext cx="3585001" cy="1892826"/>
          </a:xfrm>
          <a:prstGeom prst="rect">
            <a:avLst/>
          </a:prstGeom>
          <a:solidFill>
            <a:srgbClr val="002060"/>
          </a:solidFill>
        </p:spPr>
        <p:txBody>
          <a:bodyPr wrap="square" rtlCol="0">
            <a:spAutoFit/>
          </a:bodyPr>
          <a:lstStyle/>
          <a:p>
            <a:r>
              <a:rPr lang="en-US" b="1" dirty="0"/>
              <a:t>          </a:t>
            </a:r>
          </a:p>
          <a:p>
            <a:pPr algn="ctr"/>
            <a:r>
              <a:rPr lang="en-US" b="1" dirty="0"/>
              <a:t>  </a:t>
            </a:r>
            <a:r>
              <a:rPr lang="en-US" b="1" dirty="0">
                <a:solidFill>
                  <a:schemeClr val="bg1"/>
                </a:solidFill>
              </a:rPr>
              <a:t>NEP FOCUS IN LR</a:t>
            </a:r>
          </a:p>
          <a:p>
            <a:pPr algn="ctr"/>
            <a:r>
              <a:rPr lang="en-US" sz="1500" b="1" dirty="0">
                <a:solidFill>
                  <a:schemeClr val="bg1"/>
                </a:solidFill>
              </a:rPr>
              <a:t>(G1 English</a:t>
            </a:r>
            <a:r>
              <a:rPr lang="en-US" b="1" dirty="0">
                <a:solidFill>
                  <a:schemeClr val="bg1"/>
                </a:solidFill>
              </a:rPr>
              <a:t>)</a:t>
            </a:r>
          </a:p>
          <a:p>
            <a:pPr algn="ctr"/>
            <a:r>
              <a:rPr lang="en-US" b="1" dirty="0">
                <a:solidFill>
                  <a:schemeClr val="bg1"/>
                </a:solidFill>
              </a:rPr>
              <a:t>(Page Numbers Listed along with the NEP focus Areas)</a:t>
            </a:r>
          </a:p>
          <a:p>
            <a:pPr algn="ctr"/>
            <a:endParaRPr lang="en-US" sz="1350" dirty="0"/>
          </a:p>
          <a:p>
            <a:pPr algn="ctr"/>
            <a:endParaRPr lang="en-US" sz="1350" dirty="0"/>
          </a:p>
        </p:txBody>
      </p:sp>
    </p:spTree>
    <p:extLst>
      <p:ext uri="{BB962C8B-B14F-4D97-AF65-F5344CB8AC3E}">
        <p14:creationId xmlns:p14="http://schemas.microsoft.com/office/powerpoint/2010/main" val="1355882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855" y="991528"/>
            <a:ext cx="4959417" cy="371049"/>
          </a:xfrm>
        </p:spPr>
        <p:txBody>
          <a:bodyPr>
            <a:normAutofit fontScale="90000"/>
          </a:bodyPr>
          <a:lstStyle/>
          <a:p>
            <a:r>
              <a:rPr lang="en-US" dirty="0" smtClean="0"/>
              <a:t>LR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7680960" cy="5089359"/>
          </a:xfrm>
          <a:prstGeom prst="rect">
            <a:avLst/>
          </a:prstGeom>
          <a:ln w="19050">
            <a:solidFill>
              <a:schemeClr val="tx1"/>
            </a:solidFill>
          </a:ln>
        </p:spPr>
      </p:pic>
      <p:sp>
        <p:nvSpPr>
          <p:cNvPr id="4" name="TextBox 3"/>
          <p:cNvSpPr txBox="1"/>
          <p:nvPr/>
        </p:nvSpPr>
        <p:spPr>
          <a:xfrm>
            <a:off x="7774806" y="1586363"/>
            <a:ext cx="1270535" cy="3508653"/>
          </a:xfrm>
          <a:prstGeom prst="rect">
            <a:avLst/>
          </a:prstGeom>
          <a:solidFill>
            <a:srgbClr val="002060"/>
          </a:solidFill>
        </p:spPr>
        <p:txBody>
          <a:bodyPr wrap="square" rtlCol="0">
            <a:spAutoFit/>
          </a:bodyPr>
          <a:lstStyle/>
          <a:p>
            <a:pPr algn="ctr"/>
            <a:r>
              <a:rPr lang="en-US" b="1" dirty="0">
                <a:solidFill>
                  <a:schemeClr val="bg1"/>
                </a:solidFill>
              </a:rPr>
              <a:t>NEP</a:t>
            </a:r>
          </a:p>
          <a:p>
            <a:pPr algn="ctr"/>
            <a:endParaRPr lang="en-US" b="1" dirty="0">
              <a:solidFill>
                <a:schemeClr val="bg1"/>
              </a:solidFill>
            </a:endParaRPr>
          </a:p>
          <a:p>
            <a:pPr algn="ctr"/>
            <a:r>
              <a:rPr lang="en-US" b="1" dirty="0">
                <a:solidFill>
                  <a:schemeClr val="bg1"/>
                </a:solidFill>
              </a:rPr>
              <a:t>SKILL</a:t>
            </a:r>
          </a:p>
          <a:p>
            <a:pPr algn="ctr"/>
            <a:endParaRPr lang="en-US" b="1" dirty="0">
              <a:solidFill>
                <a:schemeClr val="bg1"/>
              </a:solidFill>
            </a:endParaRPr>
          </a:p>
          <a:p>
            <a:pPr algn="ctr"/>
            <a:r>
              <a:rPr lang="en-US" b="1" dirty="0">
                <a:solidFill>
                  <a:schemeClr val="bg1"/>
                </a:solidFill>
              </a:rPr>
              <a:t>FOCUS</a:t>
            </a:r>
          </a:p>
          <a:p>
            <a:pPr algn="ctr"/>
            <a:endParaRPr lang="en-US" b="1" dirty="0">
              <a:solidFill>
                <a:schemeClr val="bg1"/>
              </a:solidFill>
            </a:endParaRPr>
          </a:p>
          <a:p>
            <a:pPr algn="ctr"/>
            <a:r>
              <a:rPr lang="en-US" b="1" dirty="0">
                <a:solidFill>
                  <a:schemeClr val="bg1"/>
                </a:solidFill>
              </a:rPr>
              <a:t>IN </a:t>
            </a:r>
          </a:p>
          <a:p>
            <a:pPr algn="ctr"/>
            <a:endParaRPr lang="en-US" b="1" dirty="0">
              <a:solidFill>
                <a:schemeClr val="bg1"/>
              </a:solidFill>
            </a:endParaRPr>
          </a:p>
          <a:p>
            <a:pPr algn="ctr"/>
            <a:r>
              <a:rPr lang="en-US" b="1" dirty="0">
                <a:solidFill>
                  <a:schemeClr val="bg1"/>
                </a:solidFill>
              </a:rPr>
              <a:t>LR</a:t>
            </a:r>
          </a:p>
          <a:p>
            <a:r>
              <a:rPr lang="en-US" sz="1500" b="1" dirty="0">
                <a:solidFill>
                  <a:schemeClr val="bg1"/>
                </a:solidFill>
              </a:rPr>
              <a:t>  (G1 English</a:t>
            </a:r>
            <a:r>
              <a:rPr lang="en-US" b="1" dirty="0">
                <a:solidFill>
                  <a:schemeClr val="bg1"/>
                </a:solidFill>
              </a:rPr>
              <a:t>)</a:t>
            </a:r>
          </a:p>
          <a:p>
            <a:pPr algn="ctr"/>
            <a:endParaRPr lang="en-US" sz="1350" dirty="0">
              <a:solidFill>
                <a:schemeClr val="bg1"/>
              </a:solidFill>
            </a:endParaRPr>
          </a:p>
          <a:p>
            <a:pPr algn="ctr"/>
            <a:endParaRPr lang="en-US" sz="1350" dirty="0">
              <a:solidFill>
                <a:schemeClr val="bg1"/>
              </a:solidFill>
            </a:endParaRPr>
          </a:p>
        </p:txBody>
      </p:sp>
    </p:spTree>
    <p:extLst>
      <p:ext uri="{BB962C8B-B14F-4D97-AF65-F5344CB8AC3E}">
        <p14:creationId xmlns:p14="http://schemas.microsoft.com/office/powerpoint/2010/main" val="2052285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8" y="0"/>
            <a:ext cx="9145590" cy="1020572"/>
          </a:xfrm>
          <a:prstGeom prst="rect">
            <a:avLst/>
          </a:prstGeom>
        </p:spPr>
      </p:pic>
      <p:pic>
        <p:nvPicPr>
          <p:cNvPr id="3" name="object 3"/>
          <p:cNvPicPr/>
          <p:nvPr/>
        </p:nvPicPr>
        <p:blipFill>
          <a:blip r:embed="rId3" cstate="print"/>
          <a:stretch>
            <a:fillRect/>
          </a:stretch>
        </p:blipFill>
        <p:spPr>
          <a:xfrm>
            <a:off x="0" y="1120127"/>
            <a:ext cx="9141714" cy="547890"/>
          </a:xfrm>
          <a:prstGeom prst="rect">
            <a:avLst/>
          </a:prstGeom>
        </p:spPr>
      </p:pic>
      <p:grpSp>
        <p:nvGrpSpPr>
          <p:cNvPr id="4" name="object 4"/>
          <p:cNvGrpSpPr/>
          <p:nvPr/>
        </p:nvGrpSpPr>
        <p:grpSpPr>
          <a:xfrm>
            <a:off x="1447800" y="1778507"/>
            <a:ext cx="6324600" cy="3793301"/>
            <a:chOff x="1257300" y="1778507"/>
            <a:chExt cx="6813550" cy="4265295"/>
          </a:xfrm>
        </p:grpSpPr>
        <p:pic>
          <p:nvPicPr>
            <p:cNvPr id="5" name="object 5"/>
            <p:cNvPicPr/>
            <p:nvPr/>
          </p:nvPicPr>
          <p:blipFill>
            <a:blip r:embed="rId4" cstate="print"/>
            <a:stretch>
              <a:fillRect/>
            </a:stretch>
          </p:blipFill>
          <p:spPr>
            <a:xfrm>
              <a:off x="1257300" y="1778507"/>
              <a:ext cx="6813042" cy="1338834"/>
            </a:xfrm>
            <a:prstGeom prst="rect">
              <a:avLst/>
            </a:prstGeom>
          </p:spPr>
        </p:pic>
        <p:pic>
          <p:nvPicPr>
            <p:cNvPr id="6" name="object 6"/>
            <p:cNvPicPr/>
            <p:nvPr/>
          </p:nvPicPr>
          <p:blipFill>
            <a:blip r:embed="rId5" cstate="print"/>
            <a:stretch>
              <a:fillRect/>
            </a:stretch>
          </p:blipFill>
          <p:spPr>
            <a:xfrm>
              <a:off x="3535679" y="2510027"/>
              <a:ext cx="2254757" cy="1338834"/>
            </a:xfrm>
            <a:prstGeom prst="rect">
              <a:avLst/>
            </a:prstGeom>
          </p:spPr>
        </p:pic>
        <p:pic>
          <p:nvPicPr>
            <p:cNvPr id="7" name="object 7"/>
            <p:cNvPicPr/>
            <p:nvPr/>
          </p:nvPicPr>
          <p:blipFill>
            <a:blip r:embed="rId6" cstate="print"/>
            <a:stretch>
              <a:fillRect/>
            </a:stretch>
          </p:blipFill>
          <p:spPr>
            <a:xfrm>
              <a:off x="3066288" y="3241547"/>
              <a:ext cx="3196590" cy="1338833"/>
            </a:xfrm>
            <a:prstGeom prst="rect">
              <a:avLst/>
            </a:prstGeom>
          </p:spPr>
        </p:pic>
        <p:pic>
          <p:nvPicPr>
            <p:cNvPr id="8" name="object 8"/>
            <p:cNvPicPr/>
            <p:nvPr/>
          </p:nvPicPr>
          <p:blipFill>
            <a:blip r:embed="rId7" cstate="print"/>
            <a:stretch>
              <a:fillRect/>
            </a:stretch>
          </p:blipFill>
          <p:spPr>
            <a:xfrm>
              <a:off x="1990344" y="3973067"/>
              <a:ext cx="5346954" cy="1338834"/>
            </a:xfrm>
            <a:prstGeom prst="rect">
              <a:avLst/>
            </a:prstGeom>
          </p:spPr>
        </p:pic>
        <p:pic>
          <p:nvPicPr>
            <p:cNvPr id="9" name="object 9"/>
            <p:cNvPicPr/>
            <p:nvPr/>
          </p:nvPicPr>
          <p:blipFill>
            <a:blip r:embed="rId8" cstate="print"/>
            <a:stretch>
              <a:fillRect/>
            </a:stretch>
          </p:blipFill>
          <p:spPr>
            <a:xfrm>
              <a:off x="2318003" y="4704587"/>
              <a:ext cx="4543806" cy="1338834"/>
            </a:xfrm>
            <a:prstGeom prst="rect">
              <a:avLst/>
            </a:prstGeom>
          </p:spPr>
        </p:pic>
      </p:grpSp>
      <p:sp>
        <p:nvSpPr>
          <p:cNvPr id="10" name="object 10"/>
          <p:cNvSpPr txBox="1"/>
          <p:nvPr/>
        </p:nvSpPr>
        <p:spPr>
          <a:xfrm>
            <a:off x="1493252" y="1908688"/>
            <a:ext cx="6126748" cy="3398366"/>
          </a:xfrm>
          <a:prstGeom prst="rect">
            <a:avLst/>
          </a:prstGeom>
        </p:spPr>
        <p:txBody>
          <a:bodyPr vert="horz" wrap="square" lIns="0" tIns="12700" rIns="0" bIns="0" rtlCol="0">
            <a:spAutoFit/>
          </a:bodyPr>
          <a:lstStyle/>
          <a:p>
            <a:pPr marL="12700" marR="5080" algn="ctr">
              <a:lnSpc>
                <a:spcPct val="100000"/>
              </a:lnSpc>
              <a:spcBef>
                <a:spcPts val="100"/>
              </a:spcBef>
            </a:pPr>
            <a:r>
              <a:rPr sz="4400" b="1" dirty="0">
                <a:solidFill>
                  <a:srgbClr val="03485C"/>
                </a:solidFill>
                <a:latin typeface="Constantia"/>
                <a:cs typeface="Constantia"/>
              </a:rPr>
              <a:t>LET</a:t>
            </a:r>
            <a:r>
              <a:rPr sz="4400" b="1" spc="-140" dirty="0">
                <a:solidFill>
                  <a:srgbClr val="03485C"/>
                </a:solidFill>
                <a:latin typeface="Constantia"/>
                <a:cs typeface="Constantia"/>
              </a:rPr>
              <a:t> </a:t>
            </a:r>
            <a:r>
              <a:rPr sz="4400" b="1" dirty="0">
                <a:solidFill>
                  <a:srgbClr val="03485C"/>
                </a:solidFill>
                <a:latin typeface="Constantia"/>
                <a:cs typeface="Constantia"/>
              </a:rPr>
              <a:t>US</a:t>
            </a:r>
            <a:r>
              <a:rPr sz="4400" b="1" spc="-40" dirty="0">
                <a:solidFill>
                  <a:srgbClr val="03485C"/>
                </a:solidFill>
                <a:latin typeface="Constantia"/>
                <a:cs typeface="Constantia"/>
              </a:rPr>
              <a:t> </a:t>
            </a:r>
            <a:r>
              <a:rPr sz="4400" b="1" spc="-20" dirty="0">
                <a:solidFill>
                  <a:srgbClr val="03485C"/>
                </a:solidFill>
                <a:latin typeface="Constantia"/>
                <a:cs typeface="Constantia"/>
              </a:rPr>
              <a:t>INTRODUCE </a:t>
            </a:r>
            <a:r>
              <a:rPr sz="4400" b="1" spc="-1135" dirty="0">
                <a:solidFill>
                  <a:srgbClr val="03485C"/>
                </a:solidFill>
                <a:latin typeface="Constantia"/>
                <a:cs typeface="Constantia"/>
              </a:rPr>
              <a:t> </a:t>
            </a:r>
            <a:r>
              <a:rPr sz="4400" b="1" spc="-80" dirty="0">
                <a:solidFill>
                  <a:srgbClr val="03485C"/>
                </a:solidFill>
                <a:latin typeface="Constantia"/>
                <a:cs typeface="Constantia"/>
              </a:rPr>
              <a:t>YOU</a:t>
            </a:r>
            <a:endParaRPr sz="4400" dirty="0">
              <a:latin typeface="Constantia"/>
              <a:cs typeface="Constantia"/>
            </a:endParaRPr>
          </a:p>
          <a:p>
            <a:pPr marL="745490" marR="727075" indent="-13335" algn="ctr">
              <a:lnSpc>
                <a:spcPct val="100000"/>
              </a:lnSpc>
            </a:pPr>
            <a:r>
              <a:rPr sz="4400" b="1" spc="-40" dirty="0">
                <a:solidFill>
                  <a:srgbClr val="03485C"/>
                </a:solidFill>
                <a:latin typeface="Constantia"/>
                <a:cs typeface="Constantia"/>
              </a:rPr>
              <a:t>TO </a:t>
            </a:r>
            <a:r>
              <a:rPr sz="4400" b="1" spc="-5" dirty="0">
                <a:solidFill>
                  <a:srgbClr val="03485C"/>
                </a:solidFill>
                <a:latin typeface="Constantia"/>
                <a:cs typeface="Constantia"/>
              </a:rPr>
              <a:t>THE </a:t>
            </a:r>
            <a:r>
              <a:rPr sz="4400" b="1" dirty="0">
                <a:solidFill>
                  <a:srgbClr val="03485C"/>
                </a:solidFill>
                <a:latin typeface="Constantia"/>
                <a:cs typeface="Constantia"/>
              </a:rPr>
              <a:t> </a:t>
            </a:r>
            <a:r>
              <a:rPr sz="4400" b="1" spc="-5" dirty="0">
                <a:solidFill>
                  <a:srgbClr val="03485C"/>
                </a:solidFill>
                <a:latin typeface="Constantia"/>
                <a:cs typeface="Constantia"/>
              </a:rPr>
              <a:t>MAN</a:t>
            </a:r>
            <a:r>
              <a:rPr sz="4400" b="1" spc="-145" dirty="0">
                <a:solidFill>
                  <a:srgbClr val="03485C"/>
                </a:solidFill>
                <a:latin typeface="Constantia"/>
                <a:cs typeface="Constantia"/>
              </a:rPr>
              <a:t>A</a:t>
            </a:r>
            <a:r>
              <a:rPr sz="4400" b="1" spc="-5" dirty="0">
                <a:solidFill>
                  <a:srgbClr val="03485C"/>
                </a:solidFill>
                <a:latin typeface="Constantia"/>
                <a:cs typeface="Constantia"/>
              </a:rPr>
              <a:t>GEMENT  </a:t>
            </a:r>
            <a:r>
              <a:rPr sz="4400" b="1" spc="-25" dirty="0">
                <a:solidFill>
                  <a:srgbClr val="03485C"/>
                </a:solidFill>
                <a:latin typeface="Constantia"/>
                <a:cs typeface="Constantia"/>
              </a:rPr>
              <a:t>COMMITTEE</a:t>
            </a:r>
            <a:endParaRPr sz="4400" dirty="0">
              <a:latin typeface="Constantia"/>
              <a:cs typeface="Constantia"/>
            </a:endParaRPr>
          </a:p>
        </p:txBody>
      </p:sp>
      <p:pic>
        <p:nvPicPr>
          <p:cNvPr id="11" name="object 11"/>
          <p:cNvPicPr/>
          <p:nvPr/>
        </p:nvPicPr>
        <p:blipFill>
          <a:blip r:embed="rId9" cstate="print"/>
          <a:stretch>
            <a:fillRect/>
          </a:stretch>
        </p:blipFill>
        <p:spPr>
          <a:xfrm>
            <a:off x="7144511" y="0"/>
            <a:ext cx="1284731" cy="880872"/>
          </a:xfrm>
          <a:prstGeom prst="rect">
            <a:avLst/>
          </a:prstGeom>
        </p:spPr>
      </p:pic>
      <p:grpSp>
        <p:nvGrpSpPr>
          <p:cNvPr id="12" name="object 12"/>
          <p:cNvGrpSpPr/>
          <p:nvPr/>
        </p:nvGrpSpPr>
        <p:grpSpPr>
          <a:xfrm>
            <a:off x="451104" y="22859"/>
            <a:ext cx="1513840" cy="1513840"/>
            <a:chOff x="451104" y="22859"/>
            <a:chExt cx="1513840" cy="1513840"/>
          </a:xfrm>
        </p:grpSpPr>
        <p:pic>
          <p:nvPicPr>
            <p:cNvPr id="13" name="object 13"/>
            <p:cNvPicPr/>
            <p:nvPr/>
          </p:nvPicPr>
          <p:blipFill>
            <a:blip r:embed="rId10" cstate="print"/>
            <a:stretch>
              <a:fillRect/>
            </a:stretch>
          </p:blipFill>
          <p:spPr>
            <a:xfrm>
              <a:off x="451104" y="22859"/>
              <a:ext cx="1513458" cy="1513458"/>
            </a:xfrm>
            <a:prstGeom prst="rect">
              <a:avLst/>
            </a:prstGeom>
          </p:spPr>
        </p:pic>
        <p:pic>
          <p:nvPicPr>
            <p:cNvPr id="14" name="object 14"/>
            <p:cNvPicPr/>
            <p:nvPr/>
          </p:nvPicPr>
          <p:blipFill>
            <a:blip r:embed="rId11" cstate="print"/>
            <a:stretch>
              <a:fillRect/>
            </a:stretch>
          </p:blipFill>
          <p:spPr>
            <a:xfrm>
              <a:off x="643128" y="214883"/>
              <a:ext cx="1142999" cy="1142999"/>
            </a:xfrm>
            <a:prstGeom prst="rect">
              <a:avLst/>
            </a:prstGeom>
          </p:spPr>
        </p:pic>
      </p:grpSp>
      <p:grpSp>
        <p:nvGrpSpPr>
          <p:cNvPr id="15" name="object 15"/>
          <p:cNvGrpSpPr/>
          <p:nvPr/>
        </p:nvGrpSpPr>
        <p:grpSpPr>
          <a:xfrm>
            <a:off x="-30747" y="5962471"/>
            <a:ext cx="9144000" cy="807720"/>
            <a:chOff x="0" y="6050279"/>
            <a:chExt cx="9144000" cy="807720"/>
          </a:xfrm>
        </p:grpSpPr>
        <p:pic>
          <p:nvPicPr>
            <p:cNvPr id="16" name="object 16"/>
            <p:cNvPicPr/>
            <p:nvPr/>
          </p:nvPicPr>
          <p:blipFill>
            <a:blip r:embed="rId12" cstate="print"/>
            <a:stretch>
              <a:fillRect/>
            </a:stretch>
          </p:blipFill>
          <p:spPr>
            <a:xfrm>
              <a:off x="0" y="6050279"/>
              <a:ext cx="9143999" cy="329247"/>
            </a:xfrm>
            <a:prstGeom prst="rect">
              <a:avLst/>
            </a:prstGeom>
          </p:spPr>
        </p:pic>
        <p:sp>
          <p:nvSpPr>
            <p:cNvPr id="17" name="object 17"/>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8" name="object 18"/>
            <p:cNvPicPr/>
            <p:nvPr/>
          </p:nvPicPr>
          <p:blipFill>
            <a:blip r:embed="rId13" cstate="print"/>
            <a:stretch>
              <a:fillRect/>
            </a:stretch>
          </p:blipFill>
          <p:spPr>
            <a:xfrm>
              <a:off x="0" y="6214871"/>
              <a:ext cx="9143999" cy="643126"/>
            </a:xfrm>
            <a:prstGeom prst="rect">
              <a:avLst/>
            </a:prstGeom>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116"/>
            <a:ext cx="7772400" cy="581159"/>
          </a:xfrm>
          <a:solidFill>
            <a:schemeClr val="bg1"/>
          </a:solidFill>
        </p:spPr>
        <p:txBody>
          <a:bodyPr/>
          <a:lstStyle/>
          <a:p>
            <a:r>
              <a:rPr lang="en-US" sz="2700" dirty="0" smtClean="0"/>
              <a:t>WORK </a:t>
            </a:r>
            <a:r>
              <a:rPr lang="en-US" sz="2700" dirty="0"/>
              <a:t>AND STUDY HABITS Introduced in LRs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 y="1052736"/>
            <a:ext cx="4721772" cy="5805264"/>
          </a:xfrm>
          <a:prstGeom prst="rect">
            <a:avLst/>
          </a:prstGeom>
        </p:spPr>
      </p:pic>
      <p:sp>
        <p:nvSpPr>
          <p:cNvPr id="5" name="TextBox 4"/>
          <p:cNvSpPr txBox="1"/>
          <p:nvPr/>
        </p:nvSpPr>
        <p:spPr>
          <a:xfrm>
            <a:off x="4721773" y="1712532"/>
            <a:ext cx="4303986" cy="279307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350" b="1" dirty="0"/>
              <a:t>Work and Study Habits is  a key aspect of NEP 2020 .</a:t>
            </a:r>
          </a:p>
          <a:p>
            <a:endParaRPr lang="en-US" sz="1350" b="1" dirty="0"/>
          </a:p>
          <a:p>
            <a:r>
              <a:rPr lang="en-US" sz="1350" b="1" dirty="0"/>
              <a:t>It promotes self reflection and positive  self management practices in a learner.</a:t>
            </a:r>
          </a:p>
          <a:p>
            <a:endParaRPr lang="en-US" sz="1350" b="1" dirty="0"/>
          </a:p>
          <a:p>
            <a:r>
              <a:rPr lang="en-US" sz="1350" b="1" dirty="0"/>
              <a:t>Growth Mindset is an important aspect of MLZS –ESP. The honest reflection of one’s self helps in building up meaningful and authentic learning practices. The quantitative mapping helps the learners to </a:t>
            </a:r>
            <a:r>
              <a:rPr lang="en-US" sz="1350" b="1" dirty="0" err="1"/>
              <a:t>realise</a:t>
            </a:r>
            <a:r>
              <a:rPr lang="en-US" sz="1350" b="1" dirty="0"/>
              <a:t> their growth trajectory .</a:t>
            </a:r>
          </a:p>
          <a:p>
            <a:endParaRPr lang="en-US" sz="1350" b="1" dirty="0"/>
          </a:p>
          <a:p>
            <a:endParaRPr lang="en-US" sz="1350" b="1" dirty="0"/>
          </a:p>
        </p:txBody>
      </p:sp>
      <p:grpSp>
        <p:nvGrpSpPr>
          <p:cNvPr id="9" name="Group 8"/>
          <p:cNvGrpSpPr/>
          <p:nvPr/>
        </p:nvGrpSpPr>
        <p:grpSpPr>
          <a:xfrm>
            <a:off x="5675587" y="4097064"/>
            <a:ext cx="512379" cy="1266730"/>
            <a:chOff x="7620000" y="4120056"/>
            <a:chExt cx="683172" cy="1688973"/>
          </a:xfrm>
        </p:grpSpPr>
        <p:sp>
          <p:nvSpPr>
            <p:cNvPr id="6" name="Oval 5"/>
            <p:cNvSpPr/>
            <p:nvPr/>
          </p:nvSpPr>
          <p:spPr>
            <a:xfrm>
              <a:off x="7620000" y="4120056"/>
              <a:ext cx="683172"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7620000" y="4817398"/>
              <a:ext cx="609600" cy="3468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7620000" y="5462188"/>
              <a:ext cx="609600" cy="3468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aphicFrame>
        <p:nvGraphicFramePr>
          <p:cNvPr id="11" name="Table 10"/>
          <p:cNvGraphicFramePr>
            <a:graphicFrameLocks noGrp="1"/>
          </p:cNvGraphicFramePr>
          <p:nvPr>
            <p:extLst>
              <p:ext uri="{D42A27DB-BD31-4B8C-83A1-F6EECF244321}">
                <p14:modId xmlns:p14="http://schemas.microsoft.com/office/powerpoint/2010/main" val="2367370999"/>
              </p:ext>
            </p:extLst>
          </p:nvPr>
        </p:nvGraphicFramePr>
        <p:xfrm>
          <a:off x="5675585" y="4038835"/>
          <a:ext cx="2401614" cy="1366432"/>
        </p:xfrm>
        <a:graphic>
          <a:graphicData uri="http://schemas.openxmlformats.org/drawingml/2006/table">
            <a:tbl>
              <a:tblPr firstRow="1" bandRow="1">
                <a:tableStyleId>{2D5ABB26-0587-4C30-8999-92F81FD0307C}</a:tableStyleId>
              </a:tblPr>
              <a:tblGrid>
                <a:gridCol w="1200807">
                  <a:extLst>
                    <a:ext uri="{9D8B030D-6E8A-4147-A177-3AD203B41FA5}">
                      <a16:colId xmlns:a16="http://schemas.microsoft.com/office/drawing/2014/main" val="1920067768"/>
                    </a:ext>
                  </a:extLst>
                </a:gridCol>
                <a:gridCol w="1200807">
                  <a:extLst>
                    <a:ext uri="{9D8B030D-6E8A-4147-A177-3AD203B41FA5}">
                      <a16:colId xmlns:a16="http://schemas.microsoft.com/office/drawing/2014/main" val="3355237115"/>
                    </a:ext>
                  </a:extLst>
                </a:gridCol>
              </a:tblGrid>
              <a:tr h="375832">
                <a:tc>
                  <a:txBody>
                    <a:bodyPr/>
                    <a:lstStyle/>
                    <a:p>
                      <a:endParaRPr lang="en-US" sz="1400" dirty="0"/>
                    </a:p>
                  </a:txBody>
                  <a:tcPr marL="68580" marR="68580" marT="34290" marB="34290"/>
                </a:tc>
                <a:tc>
                  <a:txBody>
                    <a:bodyPr/>
                    <a:lstStyle/>
                    <a:p>
                      <a:r>
                        <a:rPr lang="en-US" sz="1400" dirty="0" smtClean="0"/>
                        <a:t> NEVER </a:t>
                      </a:r>
                      <a:endParaRPr lang="en-US" sz="1400" dirty="0"/>
                    </a:p>
                  </a:txBody>
                  <a:tcPr marL="68580" marR="68580" marT="34290" marB="34290"/>
                </a:tc>
                <a:extLst>
                  <a:ext uri="{0D108BD9-81ED-4DB2-BD59-A6C34878D82A}">
                    <a16:rowId xmlns:a16="http://schemas.microsoft.com/office/drawing/2014/main" val="476837231"/>
                  </a:ext>
                </a:extLst>
              </a:tr>
              <a:tr h="474564">
                <a:tc>
                  <a:txBody>
                    <a:bodyPr/>
                    <a:lstStyle/>
                    <a:p>
                      <a:endParaRPr lang="en-US" sz="1400" dirty="0" smtClean="0"/>
                    </a:p>
                    <a:p>
                      <a:r>
                        <a:rPr lang="en-US" sz="1400" dirty="0" smtClean="0"/>
                        <a:t>               </a:t>
                      </a:r>
                      <a:r>
                        <a:rPr lang="en-US" sz="1400" baseline="0" dirty="0" smtClean="0"/>
                        <a:t>      </a:t>
                      </a:r>
                      <a:endParaRPr lang="en-US" sz="1400" dirty="0"/>
                    </a:p>
                  </a:txBody>
                  <a:tcPr marL="68580" marR="68580" marT="34290" marB="34290"/>
                </a:tc>
                <a:tc>
                  <a:txBody>
                    <a:bodyPr/>
                    <a:lstStyle/>
                    <a:p>
                      <a:endParaRPr lang="en-US" sz="1400" dirty="0" smtClean="0"/>
                    </a:p>
                    <a:p>
                      <a:r>
                        <a:rPr lang="en-US" sz="1400" dirty="0" smtClean="0"/>
                        <a:t>SOME</a:t>
                      </a:r>
                      <a:r>
                        <a:rPr lang="en-US" sz="1400" baseline="0" dirty="0" smtClean="0"/>
                        <a:t>TIMES </a:t>
                      </a:r>
                      <a:endParaRPr lang="en-US" sz="1400" dirty="0"/>
                    </a:p>
                  </a:txBody>
                  <a:tcPr marL="68580" marR="68580" marT="34290" marB="34290"/>
                </a:tc>
                <a:extLst>
                  <a:ext uri="{0D108BD9-81ED-4DB2-BD59-A6C34878D82A}">
                    <a16:rowId xmlns:a16="http://schemas.microsoft.com/office/drawing/2014/main" val="767540717"/>
                  </a:ext>
                </a:extLst>
              </a:tr>
              <a:tr h="474564">
                <a:tc>
                  <a:txBody>
                    <a:bodyPr/>
                    <a:lstStyle/>
                    <a:p>
                      <a:endParaRPr lang="en-US" sz="1400" dirty="0"/>
                    </a:p>
                  </a:txBody>
                  <a:tcPr marL="68580" marR="68580" marT="34290" marB="34290"/>
                </a:tc>
                <a:tc>
                  <a:txBody>
                    <a:bodyPr/>
                    <a:lstStyle/>
                    <a:p>
                      <a:endParaRPr lang="en-US" sz="1400" dirty="0" smtClean="0"/>
                    </a:p>
                    <a:p>
                      <a:r>
                        <a:rPr lang="en-US" sz="1400" dirty="0" smtClean="0"/>
                        <a:t>ALWAYS</a:t>
                      </a:r>
                      <a:endParaRPr lang="en-US" sz="1400" dirty="0"/>
                    </a:p>
                  </a:txBody>
                  <a:tcPr marL="68580" marR="68580" marT="34290" marB="34290"/>
                </a:tc>
                <a:extLst>
                  <a:ext uri="{0D108BD9-81ED-4DB2-BD59-A6C34878D82A}">
                    <a16:rowId xmlns:a16="http://schemas.microsoft.com/office/drawing/2014/main" val="117501624"/>
                  </a:ext>
                </a:extLst>
              </a:tr>
            </a:tbl>
          </a:graphicData>
        </a:graphic>
      </p:graphicFrame>
    </p:spTree>
    <p:extLst>
      <p:ext uri="{BB962C8B-B14F-4D97-AF65-F5344CB8AC3E}">
        <p14:creationId xmlns:p14="http://schemas.microsoft.com/office/powerpoint/2010/main" val="7174391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9148579" cy="5143500"/>
          </a:xfrm>
          <a:prstGeom prst="rect">
            <a:avLst/>
          </a:prstGeom>
        </p:spPr>
      </p:pic>
      <p:sp>
        <p:nvSpPr>
          <p:cNvPr id="6" name="Title 1"/>
          <p:cNvSpPr>
            <a:spLocks noGrp="1"/>
          </p:cNvSpPr>
          <p:nvPr>
            <p:ph type="title"/>
          </p:nvPr>
        </p:nvSpPr>
        <p:spPr>
          <a:xfrm>
            <a:off x="762000" y="778960"/>
            <a:ext cx="6692462" cy="255373"/>
          </a:xfrm>
        </p:spPr>
        <p:txBody>
          <a:bodyPr>
            <a:normAutofit fontScale="90000"/>
          </a:bodyPr>
          <a:lstStyle/>
          <a:p>
            <a:pPr algn="ctr"/>
            <a:r>
              <a:rPr lang="en-US" dirty="0" smtClean="0"/>
              <a:t>The New Cover pages of  LRs (Gr 1 to 4)</a:t>
            </a:r>
            <a:endParaRPr lang="en-US" dirty="0"/>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877738" y="2148231"/>
            <a:ext cx="3431431" cy="2160000"/>
          </a:xfrm>
          <a:prstGeom prst="rect">
            <a:avLst/>
          </a:prstGeom>
        </p:spPr>
      </p:pic>
      <p:pic>
        <p:nvPicPr>
          <p:cNvPr id="5" name="Picture 4"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2114333"/>
            <a:ext cx="3232799" cy="2160000"/>
          </a:xfrm>
          <a:prstGeom prst="rect">
            <a:avLst/>
          </a:prstGeom>
        </p:spPr>
      </p:pic>
      <p:pic>
        <p:nvPicPr>
          <p:cNvPr id="7" name="Picture 6"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454" y="4343400"/>
            <a:ext cx="3240000" cy="2182851"/>
          </a:xfrm>
          <a:prstGeom prst="rect">
            <a:avLst/>
          </a:prstGeom>
        </p:spPr>
      </p:pic>
      <p:pic>
        <p:nvPicPr>
          <p:cNvPr id="10" name="Picture 9"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400" y="4274333"/>
            <a:ext cx="3214884" cy="2160000"/>
          </a:xfrm>
          <a:prstGeom prst="rect">
            <a:avLst/>
          </a:prstGeom>
        </p:spPr>
      </p:pic>
    </p:spTree>
    <p:extLst>
      <p:ext uri="{BB962C8B-B14F-4D97-AF65-F5344CB8AC3E}">
        <p14:creationId xmlns:p14="http://schemas.microsoft.com/office/powerpoint/2010/main" val="41262043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 y="857250"/>
            <a:ext cx="9148579" cy="5143500"/>
          </a:xfrm>
          <a:prstGeom prst="rect">
            <a:avLst/>
          </a:prstGeom>
        </p:spPr>
      </p:pic>
      <p:pic>
        <p:nvPicPr>
          <p:cNvPr id="7" name="Picture 6"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856" y="1828800"/>
            <a:ext cx="3213000" cy="2161082"/>
          </a:xfrm>
          <a:prstGeom prst="rect">
            <a:avLst/>
          </a:prstGeom>
        </p:spPr>
      </p:pic>
      <p:pic>
        <p:nvPicPr>
          <p:cNvPr id="8" name="Picture 7"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828800"/>
            <a:ext cx="3216495" cy="2161082"/>
          </a:xfrm>
          <a:prstGeom prst="rect">
            <a:avLst/>
          </a:prstGeom>
        </p:spPr>
      </p:pic>
      <p:pic>
        <p:nvPicPr>
          <p:cNvPr id="9" name="Picture 8"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105" y="4267200"/>
            <a:ext cx="3223823" cy="2160000"/>
          </a:xfrm>
          <a:prstGeom prst="rect">
            <a:avLst/>
          </a:prstGeom>
        </p:spPr>
      </p:pic>
      <p:pic>
        <p:nvPicPr>
          <p:cNvPr id="10" name="Picture 9"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446" y="4267200"/>
            <a:ext cx="3227420" cy="2160000"/>
          </a:xfrm>
          <a:prstGeom prst="rect">
            <a:avLst/>
          </a:prstGeom>
        </p:spPr>
      </p:pic>
      <p:sp>
        <p:nvSpPr>
          <p:cNvPr id="11" name="Title 1"/>
          <p:cNvSpPr>
            <a:spLocks noGrp="1"/>
          </p:cNvSpPr>
          <p:nvPr>
            <p:ph type="title"/>
          </p:nvPr>
        </p:nvSpPr>
        <p:spPr>
          <a:xfrm>
            <a:off x="1" y="857250"/>
            <a:ext cx="9143999" cy="391667"/>
          </a:xfrm>
        </p:spPr>
        <p:txBody>
          <a:bodyPr>
            <a:normAutofit fontScale="90000"/>
          </a:bodyPr>
          <a:lstStyle/>
          <a:p>
            <a:pPr algn="ctr"/>
            <a:r>
              <a:rPr lang="en-US" dirty="0" smtClean="0"/>
              <a:t>The New Cover page of LRs (Gr 5 to 8)</a:t>
            </a:r>
            <a:endParaRPr lang="en-US" dirty="0"/>
          </a:p>
        </p:txBody>
      </p:sp>
    </p:spTree>
    <p:extLst>
      <p:ext uri="{BB962C8B-B14F-4D97-AF65-F5344CB8AC3E}">
        <p14:creationId xmlns:p14="http://schemas.microsoft.com/office/powerpoint/2010/main" val="4981582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 y="857250"/>
            <a:ext cx="9148579" cy="514350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91983" y="2067809"/>
            <a:ext cx="4114800" cy="4579883"/>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501055" y="1981200"/>
            <a:ext cx="4642945" cy="4654769"/>
          </a:xfrm>
          <a:prstGeom prst="rect">
            <a:avLst/>
          </a:prstGeom>
        </p:spPr>
      </p:pic>
      <p:sp>
        <p:nvSpPr>
          <p:cNvPr id="7" name="Title 1"/>
          <p:cNvSpPr>
            <a:spLocks noGrp="1"/>
          </p:cNvSpPr>
          <p:nvPr>
            <p:ph type="title"/>
          </p:nvPr>
        </p:nvSpPr>
        <p:spPr>
          <a:xfrm>
            <a:off x="1048407" y="857250"/>
            <a:ext cx="6676697" cy="391667"/>
          </a:xfrm>
        </p:spPr>
        <p:txBody>
          <a:bodyPr>
            <a:normAutofit fontScale="90000"/>
          </a:bodyPr>
          <a:lstStyle/>
          <a:p>
            <a:pPr algn="ctr"/>
            <a:r>
              <a:rPr lang="en-US" dirty="0" smtClean="0"/>
              <a:t>The New Cover pages of  LRs (Gr 9 &amp; 10)</a:t>
            </a:r>
            <a:endParaRPr lang="en-US" dirty="0"/>
          </a:p>
        </p:txBody>
      </p:sp>
    </p:spTree>
    <p:extLst>
      <p:ext uri="{BB962C8B-B14F-4D97-AF65-F5344CB8AC3E}">
        <p14:creationId xmlns:p14="http://schemas.microsoft.com/office/powerpoint/2010/main" val="30798659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00800" y="3214116"/>
            <a:ext cx="2743200" cy="3000756"/>
          </a:xfrm>
          <a:prstGeom prst="rect">
            <a:avLst/>
          </a:prstGeom>
        </p:spPr>
      </p:pic>
      <p:sp>
        <p:nvSpPr>
          <p:cNvPr id="12" name="object 12"/>
          <p:cNvSpPr txBox="1"/>
          <p:nvPr/>
        </p:nvSpPr>
        <p:spPr>
          <a:xfrm>
            <a:off x="4131945" y="2454425"/>
            <a:ext cx="2573655" cy="3775393"/>
          </a:xfrm>
          <a:prstGeom prst="rect">
            <a:avLst/>
          </a:prstGeom>
        </p:spPr>
        <p:txBody>
          <a:bodyPr vert="horz" wrap="square" lIns="0" tIns="43180" rIns="0" bIns="0" rtlCol="0">
            <a:spAutoFit/>
          </a:bodyPr>
          <a:lstStyle/>
          <a:p>
            <a:pPr marL="112395">
              <a:lnSpc>
                <a:spcPct val="150000"/>
              </a:lnSpc>
              <a:spcBef>
                <a:spcPts val="340"/>
              </a:spcBef>
              <a:tabLst>
                <a:tab pos="367030" algn="l"/>
              </a:tabLst>
            </a:pPr>
            <a:r>
              <a:rPr lang="en-IN" sz="2000" b="1" dirty="0" smtClean="0">
                <a:latin typeface="Times New Roman"/>
                <a:cs typeface="Times New Roman"/>
              </a:rPr>
              <a:t>7. GK</a:t>
            </a:r>
            <a:endParaRPr lang="en-IN" sz="2000" dirty="0">
              <a:latin typeface="Times New Roman"/>
              <a:cs typeface="Times New Roman"/>
            </a:endParaRPr>
          </a:p>
          <a:p>
            <a:pPr marL="366395" indent="-254000">
              <a:lnSpc>
                <a:spcPct val="150000"/>
              </a:lnSpc>
              <a:spcBef>
                <a:spcPts val="340"/>
              </a:spcBef>
              <a:buAutoNum type="arabicPeriod" startAt="8"/>
              <a:tabLst>
                <a:tab pos="367030" algn="l"/>
              </a:tabLst>
            </a:pPr>
            <a:r>
              <a:rPr sz="2000" b="1" dirty="0" smtClean="0">
                <a:latin typeface="Times New Roman"/>
                <a:cs typeface="Times New Roman"/>
              </a:rPr>
              <a:t>Library</a:t>
            </a:r>
            <a:endParaRPr sz="2000" dirty="0" smtClean="0">
              <a:latin typeface="Times New Roman"/>
              <a:cs typeface="Times New Roman"/>
            </a:endParaRPr>
          </a:p>
          <a:p>
            <a:pPr marL="287020" indent="-240029">
              <a:lnSpc>
                <a:spcPct val="150000"/>
              </a:lnSpc>
              <a:spcBef>
                <a:spcPts val="240"/>
              </a:spcBef>
              <a:buAutoNum type="arabicPeriod" startAt="8"/>
              <a:tabLst>
                <a:tab pos="287655" algn="l"/>
              </a:tabLst>
            </a:pPr>
            <a:r>
              <a:rPr sz="2000" b="1" dirty="0" smtClean="0">
                <a:latin typeface="Times New Roman"/>
                <a:cs typeface="Times New Roman"/>
              </a:rPr>
              <a:t>A</a:t>
            </a:r>
            <a:r>
              <a:rPr lang="en-US" sz="2000" b="1" dirty="0" smtClean="0">
                <a:latin typeface="Times New Roman"/>
                <a:cs typeface="Times New Roman"/>
              </a:rPr>
              <a:t>/C, Music &amp; Dance</a:t>
            </a:r>
            <a:endParaRPr sz="2000" dirty="0">
              <a:latin typeface="Times New Roman"/>
              <a:cs typeface="Times New Roman"/>
            </a:endParaRPr>
          </a:p>
          <a:p>
            <a:pPr marL="452755" indent="-440690">
              <a:lnSpc>
                <a:spcPct val="150000"/>
              </a:lnSpc>
              <a:spcBef>
                <a:spcPts val="960"/>
              </a:spcBef>
              <a:buAutoNum type="arabicPeriod" startAt="8"/>
              <a:tabLst>
                <a:tab pos="453390" algn="l"/>
              </a:tabLst>
            </a:pPr>
            <a:r>
              <a:rPr sz="2000" b="1" spc="-30" dirty="0">
                <a:latin typeface="Times New Roman"/>
                <a:cs typeface="Times New Roman"/>
              </a:rPr>
              <a:t>Work</a:t>
            </a:r>
            <a:r>
              <a:rPr sz="2000" b="1" spc="-75" dirty="0">
                <a:latin typeface="Times New Roman"/>
                <a:cs typeface="Times New Roman"/>
              </a:rPr>
              <a:t> </a:t>
            </a:r>
            <a:r>
              <a:rPr sz="2000" b="1" dirty="0">
                <a:latin typeface="Times New Roman"/>
                <a:cs typeface="Times New Roman"/>
              </a:rPr>
              <a:t>Education</a:t>
            </a:r>
            <a:endParaRPr sz="2000" dirty="0">
              <a:latin typeface="Times New Roman"/>
              <a:cs typeface="Times New Roman"/>
            </a:endParaRPr>
          </a:p>
          <a:p>
            <a:pPr marL="401320" indent="-366395">
              <a:lnSpc>
                <a:spcPct val="150000"/>
              </a:lnSpc>
              <a:spcBef>
                <a:spcPts val="1200"/>
              </a:spcBef>
              <a:buAutoNum type="arabicPeriod" startAt="8"/>
              <a:tabLst>
                <a:tab pos="401955" algn="l"/>
              </a:tabLst>
            </a:pPr>
            <a:r>
              <a:rPr sz="2000" b="1" dirty="0" smtClean="0">
                <a:latin typeface="Times New Roman"/>
                <a:cs typeface="Times New Roman"/>
              </a:rPr>
              <a:t>Sports</a:t>
            </a:r>
            <a:endParaRPr lang="en-US" sz="2000" b="1" dirty="0" smtClean="0">
              <a:latin typeface="Times New Roman"/>
              <a:cs typeface="Times New Roman"/>
            </a:endParaRPr>
          </a:p>
          <a:p>
            <a:pPr marL="401320" indent="-366395">
              <a:lnSpc>
                <a:spcPct val="150000"/>
              </a:lnSpc>
              <a:spcBef>
                <a:spcPts val="1200"/>
              </a:spcBef>
              <a:buFontTx/>
              <a:buAutoNum type="arabicPeriod" startAt="8"/>
              <a:tabLst>
                <a:tab pos="401955" algn="l"/>
              </a:tabLst>
            </a:pPr>
            <a:r>
              <a:rPr lang="en-IN" sz="2000" b="1" spc="-5" dirty="0" smtClean="0">
                <a:latin typeface="Times New Roman"/>
                <a:cs typeface="Times New Roman"/>
              </a:rPr>
              <a:t>Life</a:t>
            </a:r>
            <a:r>
              <a:rPr lang="en-IN" sz="2000" b="1" spc="-30" dirty="0" smtClean="0">
                <a:latin typeface="Times New Roman"/>
                <a:cs typeface="Times New Roman"/>
              </a:rPr>
              <a:t> </a:t>
            </a:r>
            <a:r>
              <a:rPr lang="en-IN" sz="2000" b="1" dirty="0">
                <a:latin typeface="Times New Roman"/>
                <a:cs typeface="Times New Roman"/>
              </a:rPr>
              <a:t>Skills</a:t>
            </a:r>
            <a:endParaRPr lang="en-IN" sz="2000" dirty="0">
              <a:latin typeface="Times New Roman"/>
              <a:cs typeface="Times New Roman"/>
            </a:endParaRPr>
          </a:p>
          <a:p>
            <a:pPr marL="34925">
              <a:lnSpc>
                <a:spcPct val="100000"/>
              </a:lnSpc>
              <a:spcBef>
                <a:spcPts val="1200"/>
              </a:spcBef>
              <a:tabLst>
                <a:tab pos="401955" algn="l"/>
              </a:tabLst>
            </a:pPr>
            <a:endParaRPr sz="2000" b="1" dirty="0">
              <a:latin typeface="Times New Roman"/>
              <a:cs typeface="Times New Roman"/>
            </a:endParaRPr>
          </a:p>
        </p:txBody>
      </p:sp>
      <p:sp>
        <p:nvSpPr>
          <p:cNvPr id="14" name="object 14"/>
          <p:cNvSpPr txBox="1"/>
          <p:nvPr/>
        </p:nvSpPr>
        <p:spPr>
          <a:xfrm>
            <a:off x="471549" y="2454425"/>
            <a:ext cx="3556000" cy="3301545"/>
          </a:xfrm>
          <a:prstGeom prst="rect">
            <a:avLst/>
          </a:prstGeom>
        </p:spPr>
        <p:txBody>
          <a:bodyPr vert="horz" wrap="square" lIns="0" tIns="43815" rIns="0" bIns="0" rtlCol="0">
            <a:spAutoFit/>
          </a:bodyPr>
          <a:lstStyle/>
          <a:p>
            <a:pPr marL="265430" indent="-253365">
              <a:lnSpc>
                <a:spcPct val="150000"/>
              </a:lnSpc>
              <a:spcBef>
                <a:spcPts val="345"/>
              </a:spcBef>
              <a:buAutoNum type="arabicPeriod"/>
              <a:tabLst>
                <a:tab pos="266065" algn="l"/>
              </a:tabLst>
            </a:pPr>
            <a:r>
              <a:rPr sz="2000" b="1" dirty="0">
                <a:latin typeface="Times New Roman"/>
                <a:cs typeface="Times New Roman"/>
              </a:rPr>
              <a:t>English</a:t>
            </a:r>
            <a:r>
              <a:rPr sz="2000" b="1" spc="-40" dirty="0">
                <a:latin typeface="Times New Roman"/>
                <a:cs typeface="Times New Roman"/>
              </a:rPr>
              <a:t> </a:t>
            </a:r>
            <a:r>
              <a:rPr sz="2000" b="1" dirty="0" smtClean="0">
                <a:latin typeface="Times New Roman"/>
                <a:cs typeface="Times New Roman"/>
              </a:rPr>
              <a:t>Language/</a:t>
            </a:r>
            <a:r>
              <a:rPr sz="2000" b="1" spc="-5" dirty="0" smtClean="0">
                <a:latin typeface="Times New Roman"/>
                <a:cs typeface="Times New Roman"/>
              </a:rPr>
              <a:t>Literature</a:t>
            </a:r>
            <a:endParaRPr sz="2000" dirty="0">
              <a:latin typeface="Times New Roman"/>
              <a:cs typeface="Times New Roman"/>
            </a:endParaRPr>
          </a:p>
          <a:p>
            <a:pPr marL="323215" indent="-255270">
              <a:lnSpc>
                <a:spcPct val="150000"/>
              </a:lnSpc>
              <a:spcBef>
                <a:spcPts val="240"/>
              </a:spcBef>
              <a:buAutoNum type="arabicPeriod"/>
              <a:tabLst>
                <a:tab pos="323850" algn="l"/>
              </a:tabLst>
            </a:pPr>
            <a:r>
              <a:rPr sz="2000" b="1" dirty="0">
                <a:latin typeface="Times New Roman"/>
                <a:cs typeface="Times New Roman"/>
              </a:rPr>
              <a:t>Hindi</a:t>
            </a:r>
            <a:endParaRPr sz="2000" dirty="0">
              <a:latin typeface="Times New Roman"/>
              <a:cs typeface="Times New Roman"/>
            </a:endParaRPr>
          </a:p>
          <a:p>
            <a:pPr marL="323215" indent="-255270">
              <a:lnSpc>
                <a:spcPct val="150000"/>
              </a:lnSpc>
              <a:spcBef>
                <a:spcPts val="240"/>
              </a:spcBef>
              <a:buAutoNum type="arabicPeriod"/>
              <a:tabLst>
                <a:tab pos="323850" algn="l"/>
              </a:tabLst>
            </a:pPr>
            <a:r>
              <a:rPr sz="2000" b="1" dirty="0" smtClean="0">
                <a:latin typeface="Times New Roman"/>
                <a:cs typeface="Times New Roman"/>
              </a:rPr>
              <a:t>Marathi</a:t>
            </a:r>
            <a:r>
              <a:rPr lang="en-US" sz="2000" b="1" dirty="0" smtClean="0">
                <a:latin typeface="Times New Roman"/>
                <a:cs typeface="Times New Roman"/>
              </a:rPr>
              <a:t> </a:t>
            </a:r>
            <a:r>
              <a:rPr sz="2000" b="1" dirty="0" smtClean="0">
                <a:latin typeface="Times New Roman"/>
                <a:cs typeface="Times New Roman"/>
              </a:rPr>
              <a:t>(</a:t>
            </a:r>
            <a:r>
              <a:rPr sz="2000" b="1" dirty="0">
                <a:latin typeface="Times New Roman"/>
                <a:cs typeface="Times New Roman"/>
              </a:rPr>
              <a:t>Third</a:t>
            </a:r>
            <a:r>
              <a:rPr sz="2000" b="1" spc="-75" dirty="0">
                <a:latin typeface="Times New Roman"/>
                <a:cs typeface="Times New Roman"/>
              </a:rPr>
              <a:t> </a:t>
            </a:r>
            <a:r>
              <a:rPr sz="2000" b="1" dirty="0">
                <a:latin typeface="Times New Roman"/>
                <a:cs typeface="Times New Roman"/>
              </a:rPr>
              <a:t>Language)</a:t>
            </a:r>
            <a:endParaRPr sz="2000" dirty="0">
              <a:latin typeface="Times New Roman"/>
              <a:cs typeface="Times New Roman"/>
            </a:endParaRPr>
          </a:p>
          <a:p>
            <a:pPr marL="323215" indent="-255270">
              <a:lnSpc>
                <a:spcPct val="150000"/>
              </a:lnSpc>
              <a:spcBef>
                <a:spcPts val="960"/>
              </a:spcBef>
              <a:buAutoNum type="arabicPeriod"/>
              <a:tabLst>
                <a:tab pos="323850" algn="l"/>
              </a:tabLst>
            </a:pPr>
            <a:r>
              <a:rPr sz="2000" b="1" dirty="0">
                <a:latin typeface="Times New Roman"/>
                <a:cs typeface="Times New Roman"/>
              </a:rPr>
              <a:t>Mathematics</a:t>
            </a:r>
            <a:endParaRPr sz="2000" dirty="0">
              <a:latin typeface="Times New Roman"/>
              <a:cs typeface="Times New Roman"/>
            </a:endParaRPr>
          </a:p>
          <a:p>
            <a:pPr marL="323215" indent="-255270">
              <a:lnSpc>
                <a:spcPct val="150000"/>
              </a:lnSpc>
              <a:spcBef>
                <a:spcPts val="1200"/>
              </a:spcBef>
              <a:buAutoNum type="arabicPeriod"/>
              <a:tabLst>
                <a:tab pos="323850" algn="l"/>
              </a:tabLst>
            </a:pPr>
            <a:r>
              <a:rPr sz="2000" b="1" dirty="0">
                <a:latin typeface="Times New Roman"/>
                <a:cs typeface="Times New Roman"/>
              </a:rPr>
              <a:t>Science</a:t>
            </a:r>
            <a:r>
              <a:rPr sz="2000" b="1" spc="-55" dirty="0">
                <a:latin typeface="Times New Roman"/>
                <a:cs typeface="Times New Roman"/>
              </a:rPr>
              <a:t> </a:t>
            </a:r>
            <a:r>
              <a:rPr sz="2000" b="1" dirty="0">
                <a:latin typeface="Times New Roman"/>
                <a:cs typeface="Times New Roman"/>
              </a:rPr>
              <a:t>/</a:t>
            </a:r>
            <a:r>
              <a:rPr sz="2000" b="1" spc="-30" dirty="0">
                <a:latin typeface="Times New Roman"/>
                <a:cs typeface="Times New Roman"/>
              </a:rPr>
              <a:t> </a:t>
            </a:r>
            <a:r>
              <a:rPr sz="2000" b="1" dirty="0">
                <a:latin typeface="Times New Roman"/>
                <a:cs typeface="Times New Roman"/>
              </a:rPr>
              <a:t>EVS</a:t>
            </a:r>
            <a:endParaRPr sz="2000" dirty="0">
              <a:latin typeface="Times New Roman"/>
              <a:cs typeface="Times New Roman"/>
            </a:endParaRPr>
          </a:p>
          <a:p>
            <a:pPr marL="323215" indent="-255270">
              <a:lnSpc>
                <a:spcPct val="150000"/>
              </a:lnSpc>
              <a:spcBef>
                <a:spcPts val="1205"/>
              </a:spcBef>
              <a:buAutoNum type="arabicPeriod"/>
              <a:tabLst>
                <a:tab pos="323850" algn="l"/>
              </a:tabLst>
            </a:pPr>
            <a:r>
              <a:rPr sz="2000" b="1" dirty="0">
                <a:latin typeface="Times New Roman"/>
                <a:cs typeface="Times New Roman"/>
              </a:rPr>
              <a:t>Computer</a:t>
            </a:r>
            <a:r>
              <a:rPr sz="2000" b="1" spc="-95" dirty="0">
                <a:latin typeface="Times New Roman"/>
                <a:cs typeface="Times New Roman"/>
              </a:rPr>
              <a:t> </a:t>
            </a:r>
            <a:r>
              <a:rPr sz="2000" b="1" dirty="0">
                <a:latin typeface="Times New Roman"/>
                <a:cs typeface="Times New Roman"/>
              </a:rPr>
              <a:t>/</a:t>
            </a:r>
            <a:r>
              <a:rPr sz="2000" b="1" spc="-35" dirty="0">
                <a:latin typeface="Times New Roman"/>
                <a:cs typeface="Times New Roman"/>
              </a:rPr>
              <a:t> </a:t>
            </a:r>
            <a:r>
              <a:rPr sz="2000" b="1" dirty="0" smtClean="0">
                <a:latin typeface="Times New Roman"/>
                <a:cs typeface="Times New Roman"/>
              </a:rPr>
              <a:t>IT</a:t>
            </a:r>
            <a:endParaRPr sz="2000" dirty="0">
              <a:latin typeface="Times New Roman"/>
              <a:cs typeface="Times New Roman"/>
            </a:endParaRPr>
          </a:p>
        </p:txBody>
      </p:sp>
      <p:grpSp>
        <p:nvGrpSpPr>
          <p:cNvPr id="15" name="object 15"/>
          <p:cNvGrpSpPr/>
          <p:nvPr/>
        </p:nvGrpSpPr>
        <p:grpSpPr>
          <a:xfrm>
            <a:off x="0" y="6050279"/>
            <a:ext cx="9144000" cy="807720"/>
            <a:chOff x="0" y="6050279"/>
            <a:chExt cx="9144000" cy="807720"/>
          </a:xfrm>
        </p:grpSpPr>
        <p:pic>
          <p:nvPicPr>
            <p:cNvPr id="16" name="object 16"/>
            <p:cNvPicPr/>
            <p:nvPr/>
          </p:nvPicPr>
          <p:blipFill>
            <a:blip r:embed="rId3" cstate="print"/>
            <a:stretch>
              <a:fillRect/>
            </a:stretch>
          </p:blipFill>
          <p:spPr>
            <a:xfrm>
              <a:off x="0" y="6050279"/>
              <a:ext cx="9143999" cy="329247"/>
            </a:xfrm>
            <a:prstGeom prst="rect">
              <a:avLst/>
            </a:prstGeom>
          </p:spPr>
        </p:pic>
        <p:sp>
          <p:nvSpPr>
            <p:cNvPr id="17" name="object 17"/>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8" name="object 18"/>
            <p:cNvPicPr/>
            <p:nvPr/>
          </p:nvPicPr>
          <p:blipFill>
            <a:blip r:embed="rId4" cstate="print"/>
            <a:stretch>
              <a:fillRect/>
            </a:stretch>
          </p:blipFill>
          <p:spPr>
            <a:xfrm>
              <a:off x="0" y="6214871"/>
              <a:ext cx="9143999" cy="643126"/>
            </a:xfrm>
            <a:prstGeom prst="rect">
              <a:avLst/>
            </a:prstGeom>
          </p:spPr>
        </p:pic>
      </p:grpSp>
      <p:pic>
        <p:nvPicPr>
          <p:cNvPr id="19" name="object 3"/>
          <p:cNvPicPr/>
          <p:nvPr/>
        </p:nvPicPr>
        <p:blipFill>
          <a:blip r:embed="rId5" cstate="print"/>
          <a:stretch>
            <a:fillRect/>
          </a:stretch>
        </p:blipFill>
        <p:spPr>
          <a:xfrm>
            <a:off x="0" y="1038532"/>
            <a:ext cx="9144000" cy="1011355"/>
          </a:xfrm>
          <a:prstGeom prst="rect">
            <a:avLst/>
          </a:prstGeom>
        </p:spPr>
      </p:pic>
      <p:sp>
        <p:nvSpPr>
          <p:cNvPr id="20" name="object 6"/>
          <p:cNvSpPr txBox="1">
            <a:spLocks noGrp="1"/>
          </p:cNvSpPr>
          <p:nvPr>
            <p:ph type="title"/>
          </p:nvPr>
        </p:nvSpPr>
        <p:spPr>
          <a:xfrm>
            <a:off x="4648200" y="1134655"/>
            <a:ext cx="4134612" cy="505908"/>
          </a:xfrm>
          <a:prstGeom prst="rect">
            <a:avLst/>
          </a:prstGeom>
        </p:spPr>
        <p:txBody>
          <a:bodyPr vert="horz" wrap="square" lIns="0" tIns="13335" rIns="0" bIns="0" rtlCol="0">
            <a:spAutoFit/>
          </a:bodyPr>
          <a:lstStyle/>
          <a:p>
            <a:pPr marL="12700">
              <a:lnSpc>
                <a:spcPct val="100000"/>
              </a:lnSpc>
              <a:spcBef>
                <a:spcPts val="95"/>
              </a:spcBef>
            </a:pPr>
            <a:r>
              <a:rPr lang="en-US" sz="3200" u="sng" spc="-10" dirty="0"/>
              <a:t>Subjects</a:t>
            </a:r>
            <a:r>
              <a:rPr lang="en-US" sz="3200" u="sng" spc="-80" dirty="0"/>
              <a:t> </a:t>
            </a:r>
            <a:r>
              <a:rPr lang="en-US" sz="3200" u="sng" spc="-20" dirty="0"/>
              <a:t>for</a:t>
            </a:r>
            <a:r>
              <a:rPr lang="en-US" sz="3200" u="sng" spc="-90" dirty="0"/>
              <a:t> </a:t>
            </a:r>
            <a:r>
              <a:rPr lang="en-US" sz="3200" u="sng" spc="-5" dirty="0"/>
              <a:t>I</a:t>
            </a:r>
            <a:r>
              <a:rPr lang="en-US" sz="3200" u="sng" spc="-35" dirty="0"/>
              <a:t> </a:t>
            </a:r>
            <a:r>
              <a:rPr lang="en-US" sz="3200" u="sng" spc="-30" dirty="0"/>
              <a:t>to</a:t>
            </a:r>
            <a:r>
              <a:rPr lang="en-US" sz="3200" u="sng" spc="-65" dirty="0"/>
              <a:t> </a:t>
            </a:r>
            <a:r>
              <a:rPr lang="en-US" sz="3200" u="sng" spc="-5" dirty="0"/>
              <a:t>X</a:t>
            </a:r>
            <a:endParaRPr lang="en-US" sz="3200" u="sng" dirty="0"/>
          </a:p>
        </p:txBody>
      </p:sp>
      <p:grpSp>
        <p:nvGrpSpPr>
          <p:cNvPr id="7" name="object 7"/>
          <p:cNvGrpSpPr/>
          <p:nvPr/>
        </p:nvGrpSpPr>
        <p:grpSpPr>
          <a:xfrm>
            <a:off x="736091" y="0"/>
            <a:ext cx="7693659" cy="1464945"/>
            <a:chOff x="736091" y="0"/>
            <a:chExt cx="7693659" cy="1464945"/>
          </a:xfrm>
        </p:grpSpPr>
        <p:pic>
          <p:nvPicPr>
            <p:cNvPr id="8" name="object 8"/>
            <p:cNvPicPr/>
            <p:nvPr/>
          </p:nvPicPr>
          <p:blipFill>
            <a:blip r:embed="rId6" cstate="print"/>
            <a:stretch>
              <a:fillRect/>
            </a:stretch>
          </p:blipFill>
          <p:spPr>
            <a:xfrm>
              <a:off x="736091" y="0"/>
              <a:ext cx="1513458" cy="1464690"/>
            </a:xfrm>
            <a:prstGeom prst="rect">
              <a:avLst/>
            </a:prstGeom>
          </p:spPr>
        </p:pic>
        <p:pic>
          <p:nvPicPr>
            <p:cNvPr id="9" name="object 9"/>
            <p:cNvPicPr/>
            <p:nvPr/>
          </p:nvPicPr>
          <p:blipFill>
            <a:blip r:embed="rId7" cstate="print"/>
            <a:stretch>
              <a:fillRect/>
            </a:stretch>
          </p:blipFill>
          <p:spPr>
            <a:xfrm>
              <a:off x="928115" y="143255"/>
              <a:ext cx="1142999" cy="1143000"/>
            </a:xfrm>
            <a:prstGeom prst="rect">
              <a:avLst/>
            </a:prstGeom>
          </p:spPr>
        </p:pic>
        <p:pic>
          <p:nvPicPr>
            <p:cNvPr id="10" name="object 10"/>
            <p:cNvPicPr/>
            <p:nvPr/>
          </p:nvPicPr>
          <p:blipFill>
            <a:blip r:embed="rId8" cstate="print"/>
            <a:stretch>
              <a:fillRect/>
            </a:stretch>
          </p:blipFill>
          <p:spPr>
            <a:xfrm>
              <a:off x="7144512" y="0"/>
              <a:ext cx="1284731" cy="880872"/>
            </a:xfrm>
            <a:prstGeom prst="rect">
              <a:avLst/>
            </a:prstGeom>
          </p:spPr>
        </p:pic>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2" cstate="print"/>
          <a:stretch>
            <a:fillRect/>
          </a:stretch>
        </p:blipFill>
        <p:spPr>
          <a:xfrm>
            <a:off x="7143800" y="1"/>
            <a:ext cx="1285852" cy="881523"/>
          </a:xfrm>
          <a:prstGeom prst="rect">
            <a:avLst/>
          </a:prstGeom>
        </p:spPr>
      </p:pic>
      <p:sp>
        <p:nvSpPr>
          <p:cNvPr id="7" name="Rectangle 6"/>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8" name="Picture 7" descr="add.jpg"/>
          <p:cNvPicPr>
            <a:picLocks noChangeAspect="1"/>
          </p:cNvPicPr>
          <p:nvPr/>
        </p:nvPicPr>
        <p:blipFill>
          <a:blip r:embed="rId3"/>
          <a:stretch>
            <a:fillRect/>
          </a:stretch>
        </p:blipFill>
        <p:spPr>
          <a:xfrm>
            <a:off x="0" y="6215082"/>
            <a:ext cx="9144000" cy="642918"/>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493440594"/>
              </p:ext>
            </p:extLst>
          </p:nvPr>
        </p:nvGraphicFramePr>
        <p:xfrm>
          <a:off x="420243" y="1752592"/>
          <a:ext cx="3886200" cy="4038602"/>
        </p:xfrm>
        <a:graphic>
          <a:graphicData uri="http://schemas.openxmlformats.org/drawingml/2006/table">
            <a:tbl>
              <a:tblPr firstRow="1" bandRow="1">
                <a:tableStyleId>{5C22544A-7EE6-4342-B048-85BDC9FD1C3A}</a:tableStyleId>
              </a:tblPr>
              <a:tblGrid>
                <a:gridCol w="2826327">
                  <a:extLst>
                    <a:ext uri="{9D8B030D-6E8A-4147-A177-3AD203B41FA5}">
                      <a16:colId xmlns:a16="http://schemas.microsoft.com/office/drawing/2014/main" val="20000"/>
                    </a:ext>
                  </a:extLst>
                </a:gridCol>
                <a:gridCol w="1059873">
                  <a:extLst>
                    <a:ext uri="{9D8B030D-6E8A-4147-A177-3AD203B41FA5}">
                      <a16:colId xmlns:a16="http://schemas.microsoft.com/office/drawing/2014/main" val="20001"/>
                    </a:ext>
                  </a:extLst>
                </a:gridCol>
              </a:tblGrid>
              <a:tr h="278953">
                <a:tc>
                  <a:txBody>
                    <a:bodyPr/>
                    <a:lstStyle/>
                    <a:p>
                      <a:pPr algn="ctr" fontAlgn="b"/>
                      <a:r>
                        <a:rPr lang="en-US" sz="1400" b="1" i="0" u="none" strike="noStrike" dirty="0" smtClean="0">
                          <a:solidFill>
                            <a:srgbClr val="000000"/>
                          </a:solidFill>
                          <a:latin typeface="Calibri"/>
                        </a:rPr>
                        <a:t>NAME</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GRADE</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0"/>
                  </a:ext>
                </a:extLst>
              </a:tr>
              <a:tr h="362174">
                <a:tc>
                  <a:txBody>
                    <a:bodyPr/>
                    <a:lstStyle/>
                    <a:p>
                      <a:pPr algn="ctr" fontAlgn="b"/>
                      <a:r>
                        <a:rPr lang="en-US" sz="1400" b="1" i="0" u="none" strike="noStrike" dirty="0" smtClean="0">
                          <a:solidFill>
                            <a:srgbClr val="000000"/>
                          </a:solidFill>
                          <a:latin typeface="Calibri"/>
                        </a:rPr>
                        <a:t>ANNEY JUYEL</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a:solidFill>
                            <a:srgbClr val="000000"/>
                          </a:solidFill>
                          <a:latin typeface="Calibri"/>
                        </a:rPr>
                        <a:t>IA</a:t>
                      </a:r>
                    </a:p>
                  </a:txBody>
                  <a:tcPr marL="9525" marR="9525" marT="9525" marB="0" anchor="b"/>
                </a:tc>
                <a:extLst>
                  <a:ext uri="{0D108BD9-81ED-4DB2-BD59-A6C34878D82A}">
                    <a16:rowId xmlns:a16="http://schemas.microsoft.com/office/drawing/2014/main" val="10001"/>
                  </a:ext>
                </a:extLst>
              </a:tr>
              <a:tr h="327242">
                <a:tc>
                  <a:txBody>
                    <a:bodyPr/>
                    <a:lstStyle/>
                    <a:p>
                      <a:pPr algn="ctr" fontAlgn="ctr"/>
                      <a:r>
                        <a:rPr lang="en-US" sz="1400" b="1" i="0" u="none" strike="noStrike" dirty="0" smtClean="0">
                          <a:solidFill>
                            <a:srgbClr val="000000"/>
                          </a:solidFill>
                          <a:latin typeface="+mn-lt"/>
                        </a:rPr>
                        <a:t>TRUPTI</a:t>
                      </a:r>
                      <a:r>
                        <a:rPr lang="en-US" sz="1400" b="1" i="0" u="none" strike="noStrike" baseline="0" dirty="0" smtClean="0">
                          <a:solidFill>
                            <a:srgbClr val="000000"/>
                          </a:solidFill>
                          <a:latin typeface="+mn-lt"/>
                        </a:rPr>
                        <a:t> BHAGAT</a:t>
                      </a:r>
                      <a:endParaRPr lang="en-US" sz="1400" b="1" i="0" u="none" strike="noStrike" dirty="0">
                        <a:solidFill>
                          <a:srgbClr val="000000"/>
                        </a:solidFill>
                        <a:latin typeface="+mn-lt"/>
                      </a:endParaRPr>
                    </a:p>
                  </a:txBody>
                  <a:tcPr marL="9525" marR="9525" marT="9525" marB="0" anchor="ctr"/>
                </a:tc>
                <a:tc>
                  <a:txBody>
                    <a:bodyPr/>
                    <a:lstStyle/>
                    <a:p>
                      <a:pPr algn="ctr" fontAlgn="b"/>
                      <a:r>
                        <a:rPr lang="en-US" sz="1400" b="1" i="0" u="none" strike="noStrike" dirty="0">
                          <a:solidFill>
                            <a:srgbClr val="000000"/>
                          </a:solidFill>
                          <a:latin typeface="Calibri"/>
                        </a:rPr>
                        <a:t>IB</a:t>
                      </a:r>
                    </a:p>
                  </a:txBody>
                  <a:tcPr marL="9525" marR="9525" marT="9525" marB="0" anchor="b"/>
                </a:tc>
                <a:extLst>
                  <a:ext uri="{0D108BD9-81ED-4DB2-BD59-A6C34878D82A}">
                    <a16:rowId xmlns:a16="http://schemas.microsoft.com/office/drawing/2014/main" val="10002"/>
                  </a:ext>
                </a:extLst>
              </a:tr>
              <a:tr h="327242">
                <a:tc>
                  <a:txBody>
                    <a:bodyPr/>
                    <a:lstStyle/>
                    <a:p>
                      <a:pPr algn="ctr" fontAlgn="ctr"/>
                      <a:r>
                        <a:rPr lang="en-US" sz="1400" b="1" i="0" u="none" strike="noStrike" smtClean="0">
                          <a:solidFill>
                            <a:srgbClr val="000000"/>
                          </a:solidFill>
                          <a:latin typeface="Calibri"/>
                        </a:rPr>
                        <a:t>RAJANI</a:t>
                      </a:r>
                      <a:r>
                        <a:rPr lang="en-US" sz="1400" b="1" i="0" u="none" strike="noStrike" baseline="0" smtClean="0">
                          <a:solidFill>
                            <a:srgbClr val="000000"/>
                          </a:solidFill>
                          <a:latin typeface="Calibri"/>
                        </a:rPr>
                        <a:t> TAKSALE</a:t>
                      </a:r>
                      <a:endParaRPr lang="en-US" sz="1400" b="1" i="0" u="none" strike="noStrike" dirty="0">
                        <a:solidFill>
                          <a:srgbClr val="000000"/>
                        </a:solidFill>
                        <a:latin typeface="Calibri"/>
                      </a:endParaRPr>
                    </a:p>
                  </a:txBody>
                  <a:tcPr marL="9525" marR="9525" marT="9525" marB="0" anchor="ctr"/>
                </a:tc>
                <a:tc>
                  <a:txBody>
                    <a:bodyPr/>
                    <a:lstStyle/>
                    <a:p>
                      <a:pPr algn="ctr" fontAlgn="b"/>
                      <a:r>
                        <a:rPr lang="en-US" sz="1400" b="1" i="0" u="none" strike="noStrike" dirty="0">
                          <a:solidFill>
                            <a:srgbClr val="000000"/>
                          </a:solidFill>
                          <a:latin typeface="Calibri"/>
                        </a:rPr>
                        <a:t>IC</a:t>
                      </a:r>
                    </a:p>
                  </a:txBody>
                  <a:tcPr marL="9525" marR="9525" marT="9525" marB="0" anchor="b"/>
                </a:tc>
                <a:extLst>
                  <a:ext uri="{0D108BD9-81ED-4DB2-BD59-A6C34878D82A}">
                    <a16:rowId xmlns:a16="http://schemas.microsoft.com/office/drawing/2014/main" val="10003"/>
                  </a:ext>
                </a:extLst>
              </a:tr>
              <a:tr h="362824">
                <a:tc>
                  <a:txBody>
                    <a:bodyPr/>
                    <a:lstStyle/>
                    <a:p>
                      <a:pPr marL="0" marR="0" indent="0" algn="ctr" defTabSz="914400" eaLnBrk="1" fontAlgn="ctr"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latin typeface="+mn-lt"/>
                        </a:rPr>
                        <a:t>NITA RATNAPARKHI</a:t>
                      </a:r>
                    </a:p>
                  </a:txBody>
                  <a:tcPr marL="9525" marR="9525" marT="9525" marB="0" anchor="ctr"/>
                </a:tc>
                <a:tc>
                  <a:txBody>
                    <a:bodyPr/>
                    <a:lstStyle/>
                    <a:p>
                      <a:pPr algn="ctr" fontAlgn="b"/>
                      <a:r>
                        <a:rPr lang="en-US" sz="1400" b="1" i="0" u="none" strike="noStrike" dirty="0">
                          <a:solidFill>
                            <a:srgbClr val="000000"/>
                          </a:solidFill>
                          <a:latin typeface="Calibri"/>
                        </a:rPr>
                        <a:t>IIA</a:t>
                      </a:r>
                    </a:p>
                  </a:txBody>
                  <a:tcPr marL="9525" marR="9525" marT="9525" marB="0" anchor="b"/>
                </a:tc>
                <a:extLst>
                  <a:ext uri="{0D108BD9-81ED-4DB2-BD59-A6C34878D82A}">
                    <a16:rowId xmlns:a16="http://schemas.microsoft.com/office/drawing/2014/main" val="10004"/>
                  </a:ext>
                </a:extLst>
              </a:tr>
              <a:tr h="327242">
                <a:tc>
                  <a:txBody>
                    <a:bodyPr/>
                    <a:lstStyle/>
                    <a:p>
                      <a:pPr algn="ctr" fontAlgn="ctr"/>
                      <a:r>
                        <a:rPr lang="en-US" sz="1400" b="1" i="0" u="none" strike="noStrike" dirty="0" smtClean="0">
                          <a:solidFill>
                            <a:srgbClr val="000000"/>
                          </a:solidFill>
                          <a:latin typeface="+mn-lt"/>
                        </a:rPr>
                        <a:t>RUPALI GAWALPANCHI</a:t>
                      </a:r>
                      <a:endParaRPr lang="en-US" sz="1400" b="1" i="0" u="none" strike="noStrike" dirty="0">
                        <a:solidFill>
                          <a:srgbClr val="000000"/>
                        </a:solidFill>
                        <a:latin typeface="Calibri"/>
                      </a:endParaRPr>
                    </a:p>
                  </a:txBody>
                  <a:tcPr marL="9525" marR="9525" marT="9525" marB="0" anchor="ctr"/>
                </a:tc>
                <a:tc>
                  <a:txBody>
                    <a:bodyPr/>
                    <a:lstStyle/>
                    <a:p>
                      <a:pPr algn="ctr" fontAlgn="b"/>
                      <a:r>
                        <a:rPr lang="en-US" sz="1400" b="1" i="0" u="none" strike="noStrike" dirty="0">
                          <a:solidFill>
                            <a:srgbClr val="000000"/>
                          </a:solidFill>
                          <a:latin typeface="Calibri"/>
                        </a:rPr>
                        <a:t>IIB</a:t>
                      </a:r>
                    </a:p>
                  </a:txBody>
                  <a:tcPr marL="9525" marR="9525" marT="9525" marB="0" anchor="b"/>
                </a:tc>
                <a:extLst>
                  <a:ext uri="{0D108BD9-81ED-4DB2-BD59-A6C34878D82A}">
                    <a16:rowId xmlns:a16="http://schemas.microsoft.com/office/drawing/2014/main" val="10005"/>
                  </a:ext>
                </a:extLst>
              </a:tr>
              <a:tr h="327242">
                <a:tc>
                  <a:txBody>
                    <a:bodyPr/>
                    <a:lstStyle/>
                    <a:p>
                      <a:pPr algn="ctr" fontAlgn="ctr"/>
                      <a:r>
                        <a:rPr lang="en-US" sz="1400" b="1" i="0" u="none" strike="noStrike" dirty="0" smtClean="0">
                          <a:solidFill>
                            <a:srgbClr val="000000"/>
                          </a:solidFill>
                          <a:latin typeface="Calibri"/>
                        </a:rPr>
                        <a:t>SUSHMITA MAHAJAN</a:t>
                      </a:r>
                      <a:endParaRPr lang="en-US" sz="1400" b="1" i="0" u="none" strike="noStrike" dirty="0">
                        <a:solidFill>
                          <a:srgbClr val="000000"/>
                        </a:solidFill>
                        <a:latin typeface="Calibri"/>
                      </a:endParaRPr>
                    </a:p>
                  </a:txBody>
                  <a:tcPr marL="9525" marR="9525" marT="9525" marB="0" anchor="ctr"/>
                </a:tc>
                <a:tc>
                  <a:txBody>
                    <a:bodyPr/>
                    <a:lstStyle/>
                    <a:p>
                      <a:pPr algn="ctr" fontAlgn="b"/>
                      <a:r>
                        <a:rPr lang="en-US" sz="1400" b="1" i="0" u="none" strike="noStrike" dirty="0">
                          <a:solidFill>
                            <a:srgbClr val="000000"/>
                          </a:solidFill>
                          <a:latin typeface="Calibri"/>
                        </a:rPr>
                        <a:t>IIC</a:t>
                      </a:r>
                    </a:p>
                  </a:txBody>
                  <a:tcPr marL="9525" marR="9525" marT="9525" marB="0" anchor="b"/>
                </a:tc>
                <a:extLst>
                  <a:ext uri="{0D108BD9-81ED-4DB2-BD59-A6C34878D82A}">
                    <a16:rowId xmlns:a16="http://schemas.microsoft.com/office/drawing/2014/main" val="10006"/>
                  </a:ext>
                </a:extLst>
              </a:tr>
              <a:tr h="362174">
                <a:tc>
                  <a:txBody>
                    <a:bodyPr/>
                    <a:lstStyle/>
                    <a:p>
                      <a:pPr algn="ctr" fontAlgn="ctr"/>
                      <a:r>
                        <a:rPr lang="en-US" sz="1400" b="1" i="0" u="none" strike="noStrike" dirty="0" smtClean="0">
                          <a:solidFill>
                            <a:srgbClr val="000000"/>
                          </a:solidFill>
                          <a:latin typeface="Calibri"/>
                        </a:rPr>
                        <a:t>SHITAL GEDAM</a:t>
                      </a:r>
                      <a:endParaRPr lang="en-US" sz="1400" b="1" i="0" u="none" strike="noStrike" dirty="0">
                        <a:solidFill>
                          <a:srgbClr val="000000"/>
                        </a:solidFill>
                        <a:latin typeface="Calibri"/>
                      </a:endParaRPr>
                    </a:p>
                  </a:txBody>
                  <a:tcPr marL="9525" marR="9525" marT="9525" marB="0" anchor="ctr"/>
                </a:tc>
                <a:tc>
                  <a:txBody>
                    <a:bodyPr/>
                    <a:lstStyle/>
                    <a:p>
                      <a:pPr algn="ctr" fontAlgn="b"/>
                      <a:r>
                        <a:rPr lang="en-US" sz="1400" b="1" i="0" u="none" strike="noStrike" dirty="0">
                          <a:solidFill>
                            <a:srgbClr val="000000"/>
                          </a:solidFill>
                          <a:latin typeface="Calibri"/>
                        </a:rPr>
                        <a:t>IIIA</a:t>
                      </a:r>
                    </a:p>
                  </a:txBody>
                  <a:tcPr marL="9525" marR="9525" marT="9525" marB="0" anchor="b"/>
                </a:tc>
                <a:extLst>
                  <a:ext uri="{0D108BD9-81ED-4DB2-BD59-A6C34878D82A}">
                    <a16:rowId xmlns:a16="http://schemas.microsoft.com/office/drawing/2014/main" val="10007"/>
                  </a:ext>
                </a:extLst>
              </a:tr>
              <a:tr h="327242">
                <a:tc>
                  <a:txBody>
                    <a:bodyPr/>
                    <a:lstStyle/>
                    <a:p>
                      <a:pPr algn="ctr" fontAlgn="b"/>
                      <a:r>
                        <a:rPr lang="en-US" sz="1400" b="1" i="0" u="none" strike="noStrike" dirty="0">
                          <a:solidFill>
                            <a:srgbClr val="000000"/>
                          </a:solidFill>
                          <a:latin typeface="Calibri"/>
                        </a:rPr>
                        <a:t>SAPNA </a:t>
                      </a:r>
                      <a:r>
                        <a:rPr lang="en-US" sz="1400" b="1" i="0" u="none" strike="noStrike" dirty="0" smtClean="0">
                          <a:solidFill>
                            <a:srgbClr val="000000"/>
                          </a:solidFill>
                          <a:latin typeface="Calibri"/>
                        </a:rPr>
                        <a:t>BHUSARI</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a:solidFill>
                            <a:srgbClr val="000000"/>
                          </a:solidFill>
                          <a:latin typeface="Calibri"/>
                        </a:rPr>
                        <a:t>IIIB</a:t>
                      </a:r>
                    </a:p>
                  </a:txBody>
                  <a:tcPr marL="9525" marR="9525" marT="9525" marB="0" anchor="b"/>
                </a:tc>
                <a:extLst>
                  <a:ext uri="{0D108BD9-81ED-4DB2-BD59-A6C34878D82A}">
                    <a16:rowId xmlns:a16="http://schemas.microsoft.com/office/drawing/2014/main" val="10008"/>
                  </a:ext>
                </a:extLst>
              </a:tr>
              <a:tr h="381783">
                <a:tc>
                  <a:txBody>
                    <a:bodyPr/>
                    <a:lstStyle/>
                    <a:p>
                      <a:pPr algn="ctr" fontAlgn="b"/>
                      <a:r>
                        <a:rPr lang="en-US" sz="1400" b="1" i="0" u="none" strike="noStrike" dirty="0" smtClean="0">
                          <a:solidFill>
                            <a:srgbClr val="000000"/>
                          </a:solidFill>
                          <a:latin typeface="Calibri"/>
                        </a:rPr>
                        <a:t>SUNITA</a:t>
                      </a:r>
                      <a:r>
                        <a:rPr lang="en-US" sz="1400" b="1" i="0" u="none" strike="noStrike" baseline="0" dirty="0" smtClean="0">
                          <a:solidFill>
                            <a:srgbClr val="000000"/>
                          </a:solidFill>
                          <a:latin typeface="Calibri"/>
                        </a:rPr>
                        <a:t> ELLANDULA</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IIIC</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9"/>
                  </a:ext>
                </a:extLst>
              </a:tr>
              <a:tr h="327242">
                <a:tc>
                  <a:txBody>
                    <a:bodyPr/>
                    <a:lstStyle/>
                    <a:p>
                      <a:pPr algn="ctr" fontAlgn="ctr"/>
                      <a:r>
                        <a:rPr lang="en-US" sz="1400" b="1" i="0" u="none" strike="noStrike" dirty="0" smtClean="0">
                          <a:solidFill>
                            <a:srgbClr val="000000"/>
                          </a:solidFill>
                          <a:latin typeface="Calibri"/>
                        </a:rPr>
                        <a:t>ASHWINI GAJBHIYE</a:t>
                      </a:r>
                    </a:p>
                  </a:txBody>
                  <a:tcPr marL="9525" marR="9525" marT="9525" marB="0" anchor="ctr"/>
                </a:tc>
                <a:tc>
                  <a:txBody>
                    <a:bodyPr/>
                    <a:lstStyle/>
                    <a:p>
                      <a:pPr algn="ctr" fontAlgn="b"/>
                      <a:r>
                        <a:rPr lang="en-US" sz="1400" b="1" i="0" u="none" strike="noStrike" dirty="0" smtClean="0">
                          <a:solidFill>
                            <a:srgbClr val="000000"/>
                          </a:solidFill>
                          <a:latin typeface="Calibri"/>
                        </a:rPr>
                        <a:t>IVA</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3356036397"/>
                  </a:ext>
                </a:extLst>
              </a:tr>
              <a:tr h="327242">
                <a:tc>
                  <a:txBody>
                    <a:bodyPr/>
                    <a:lstStyle/>
                    <a:p>
                      <a:pPr algn="ctr" fontAlgn="b"/>
                      <a:r>
                        <a:rPr lang="en-US" sz="1400" b="1" i="0" u="none" strike="noStrike" dirty="0" smtClean="0">
                          <a:solidFill>
                            <a:srgbClr val="000000"/>
                          </a:solidFill>
                          <a:latin typeface="+mn-lt"/>
                        </a:rPr>
                        <a:t>BABLI</a:t>
                      </a:r>
                      <a:r>
                        <a:rPr lang="en-US" sz="1400" b="1" i="0" u="none" strike="noStrike" baseline="0" dirty="0" smtClean="0">
                          <a:solidFill>
                            <a:srgbClr val="000000"/>
                          </a:solidFill>
                          <a:latin typeface="+mn-lt"/>
                        </a:rPr>
                        <a:t> SHINDE</a:t>
                      </a:r>
                      <a:endParaRPr lang="en-US" sz="1400" b="1" i="0" u="none" strike="noStrike" dirty="0">
                        <a:solidFill>
                          <a:srgbClr val="000000"/>
                        </a:solidFill>
                        <a:latin typeface="+mn-lt"/>
                      </a:endParaRPr>
                    </a:p>
                  </a:txBody>
                  <a:tcPr marL="9525" marR="9525" marT="9525" marB="0" anchor="b"/>
                </a:tc>
                <a:tc>
                  <a:txBody>
                    <a:bodyPr/>
                    <a:lstStyle/>
                    <a:p>
                      <a:pPr algn="ctr" fontAlgn="b"/>
                      <a:r>
                        <a:rPr lang="en-US" sz="1400" b="1" i="0" u="none" strike="noStrike" dirty="0" smtClean="0">
                          <a:solidFill>
                            <a:srgbClr val="000000"/>
                          </a:solidFill>
                          <a:latin typeface="Calibri"/>
                        </a:rPr>
                        <a:t>IVB</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558742446"/>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069687442"/>
              </p:ext>
            </p:extLst>
          </p:nvPr>
        </p:nvGraphicFramePr>
        <p:xfrm>
          <a:off x="4648200" y="1752592"/>
          <a:ext cx="4191000" cy="403860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301852">
                <a:tc>
                  <a:txBody>
                    <a:bodyPr/>
                    <a:lstStyle/>
                    <a:p>
                      <a:pPr algn="ctr" fontAlgn="b"/>
                      <a:r>
                        <a:rPr lang="en-US" sz="1400" b="1" i="0" u="none" strike="noStrike" dirty="0" smtClean="0">
                          <a:solidFill>
                            <a:srgbClr val="000000"/>
                          </a:solidFill>
                          <a:latin typeface="Calibri"/>
                        </a:rPr>
                        <a:t>NAME </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GRADE</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0"/>
                  </a:ext>
                </a:extLst>
              </a:tr>
              <a:tr h="311396">
                <a:tc>
                  <a:txBody>
                    <a:bodyPr/>
                    <a:lstStyle/>
                    <a:p>
                      <a:pPr algn="ctr" fontAlgn="b"/>
                      <a:r>
                        <a:rPr lang="en-US" sz="1400" b="1" i="0" u="none" strike="noStrike" dirty="0" smtClean="0">
                          <a:solidFill>
                            <a:srgbClr val="000000"/>
                          </a:solidFill>
                          <a:latin typeface="Calibri"/>
                        </a:rPr>
                        <a:t>SUDARSHAN</a:t>
                      </a:r>
                      <a:r>
                        <a:rPr lang="en-US" sz="1400" b="1" i="0" u="none" strike="noStrike" baseline="0" dirty="0" smtClean="0">
                          <a:solidFill>
                            <a:srgbClr val="000000"/>
                          </a:solidFill>
                          <a:latin typeface="Calibri"/>
                        </a:rPr>
                        <a:t> BORKAR</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VA</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3"/>
                  </a:ext>
                </a:extLst>
              </a:tr>
              <a:tr h="311396">
                <a:tc>
                  <a:txBody>
                    <a:bodyPr/>
                    <a:lstStyle/>
                    <a:p>
                      <a:pPr algn="ctr" fontAlgn="ctr"/>
                      <a:r>
                        <a:rPr lang="en-US" sz="1400" b="1" i="0" u="none" strike="noStrike" dirty="0" smtClean="0">
                          <a:solidFill>
                            <a:srgbClr val="000000"/>
                          </a:solidFill>
                          <a:latin typeface="Calibri"/>
                        </a:rPr>
                        <a:t>BHARTI SATHE</a:t>
                      </a:r>
                      <a:endParaRPr lang="en-US" sz="1400" b="1" i="0" u="none" strike="noStrike" dirty="0">
                        <a:solidFill>
                          <a:srgbClr val="000000"/>
                        </a:solidFill>
                        <a:latin typeface="Calibri"/>
                      </a:endParaRPr>
                    </a:p>
                  </a:txBody>
                  <a:tcPr marL="9525" marR="9525" marT="9525" marB="0" anchor="ctr"/>
                </a:tc>
                <a:tc>
                  <a:txBody>
                    <a:bodyPr/>
                    <a:lstStyle/>
                    <a:p>
                      <a:pPr algn="ctr" fontAlgn="b"/>
                      <a:r>
                        <a:rPr lang="en-US" sz="1400" b="1" i="0" u="none" strike="noStrike" dirty="0" smtClean="0">
                          <a:solidFill>
                            <a:srgbClr val="000000"/>
                          </a:solidFill>
                          <a:latin typeface="Calibri"/>
                        </a:rPr>
                        <a:t>VB</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4"/>
                  </a:ext>
                </a:extLst>
              </a:tr>
              <a:tr h="311396">
                <a:tc>
                  <a:txBody>
                    <a:bodyPr/>
                    <a:lstStyle/>
                    <a:p>
                      <a:pPr algn="ctr" fontAlgn="b"/>
                      <a:r>
                        <a:rPr lang="en-US" sz="1400" b="1" i="0" u="none" strike="noStrike" dirty="0" smtClean="0">
                          <a:solidFill>
                            <a:srgbClr val="000000"/>
                          </a:solidFill>
                          <a:latin typeface="Calibri"/>
                        </a:rPr>
                        <a:t>VRUSHALI SARVE</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VIA</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5"/>
                  </a:ext>
                </a:extLst>
              </a:tr>
              <a:tr h="311396">
                <a:tc>
                  <a:txBody>
                    <a:bodyPr/>
                    <a:lstStyle/>
                    <a:p>
                      <a:pPr algn="ctr" fontAlgn="ctr"/>
                      <a:r>
                        <a:rPr lang="en-US" sz="1400" b="1" i="0" u="none" strike="noStrike" dirty="0" smtClean="0">
                          <a:solidFill>
                            <a:srgbClr val="000000"/>
                          </a:solidFill>
                          <a:latin typeface="Calibri"/>
                        </a:rPr>
                        <a:t>PRANITA UPARE</a:t>
                      </a:r>
                      <a:endParaRPr lang="en-US" sz="1400" b="1" i="0" u="none" strike="noStrike" dirty="0">
                        <a:solidFill>
                          <a:srgbClr val="000000"/>
                        </a:solidFill>
                        <a:latin typeface="Calibri"/>
                      </a:endParaRPr>
                    </a:p>
                  </a:txBody>
                  <a:tcPr marL="9525" marR="9525" marT="9525" marB="0" anchor="ctr"/>
                </a:tc>
                <a:tc>
                  <a:txBody>
                    <a:bodyPr/>
                    <a:lstStyle/>
                    <a:p>
                      <a:pPr algn="ctr" fontAlgn="b"/>
                      <a:r>
                        <a:rPr lang="en-US" sz="1400" b="1" i="0" u="none" strike="noStrike" dirty="0" smtClean="0">
                          <a:solidFill>
                            <a:srgbClr val="000000"/>
                          </a:solidFill>
                          <a:latin typeface="Calibri"/>
                        </a:rPr>
                        <a:t>VIB</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6"/>
                  </a:ext>
                </a:extLst>
              </a:tr>
              <a:tr h="311396">
                <a:tc>
                  <a:txBody>
                    <a:bodyPr/>
                    <a:lstStyle/>
                    <a:p>
                      <a:pPr algn="ctr" fontAlgn="ctr"/>
                      <a:r>
                        <a:rPr lang="en-US" sz="1400" b="1" i="0" u="none" strike="noStrike" dirty="0" smtClean="0">
                          <a:solidFill>
                            <a:srgbClr val="000000"/>
                          </a:solidFill>
                          <a:latin typeface="Calibri"/>
                        </a:rPr>
                        <a:t>BULU RANI</a:t>
                      </a:r>
                      <a:endParaRPr lang="en-US" sz="1400" b="1" i="0" u="none" strike="noStrike" dirty="0">
                        <a:solidFill>
                          <a:srgbClr val="000000"/>
                        </a:solidFill>
                        <a:latin typeface="Calibri"/>
                      </a:endParaRPr>
                    </a:p>
                  </a:txBody>
                  <a:tcPr marL="9525" marR="9525" marT="9525" marB="0" anchor="ctr"/>
                </a:tc>
                <a:tc>
                  <a:txBody>
                    <a:bodyPr/>
                    <a:lstStyle/>
                    <a:p>
                      <a:pPr algn="ctr" fontAlgn="b"/>
                      <a:r>
                        <a:rPr lang="en-US" sz="1400" b="1" i="0" u="none" strike="noStrike" dirty="0" smtClean="0">
                          <a:solidFill>
                            <a:srgbClr val="000000"/>
                          </a:solidFill>
                          <a:latin typeface="Calibri"/>
                        </a:rPr>
                        <a:t>VIIA</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7"/>
                  </a:ext>
                </a:extLst>
              </a:tr>
              <a:tr h="311396">
                <a:tc>
                  <a:txBody>
                    <a:bodyPr/>
                    <a:lstStyle/>
                    <a:p>
                      <a:pPr algn="ctr" fontAlgn="ctr"/>
                      <a:r>
                        <a:rPr lang="en-US" sz="1400" b="1" i="0" u="none" strike="noStrike" dirty="0" smtClean="0">
                          <a:solidFill>
                            <a:srgbClr val="000000"/>
                          </a:solidFill>
                          <a:latin typeface="Calibri"/>
                        </a:rPr>
                        <a:t>MANISHA</a:t>
                      </a:r>
                      <a:r>
                        <a:rPr lang="en-US" sz="1400" b="1" i="0" u="none" strike="noStrike" baseline="0" dirty="0" smtClean="0">
                          <a:solidFill>
                            <a:srgbClr val="000000"/>
                          </a:solidFill>
                          <a:latin typeface="Calibri"/>
                        </a:rPr>
                        <a:t> NAWLE</a:t>
                      </a:r>
                      <a:endParaRPr lang="en-US" sz="1400" b="1" i="0" u="none" strike="noStrike" dirty="0">
                        <a:solidFill>
                          <a:srgbClr val="000000"/>
                        </a:solidFill>
                        <a:latin typeface="Calibri"/>
                      </a:endParaRPr>
                    </a:p>
                  </a:txBody>
                  <a:tcPr marL="9525" marR="9525" marT="9525" marB="0" anchor="ctr"/>
                </a:tc>
                <a:tc>
                  <a:txBody>
                    <a:bodyPr/>
                    <a:lstStyle/>
                    <a:p>
                      <a:pPr algn="ctr" fontAlgn="b"/>
                      <a:r>
                        <a:rPr lang="en-US" sz="1400" b="1" i="0" u="none" strike="noStrike" dirty="0" smtClean="0">
                          <a:solidFill>
                            <a:srgbClr val="000000"/>
                          </a:solidFill>
                          <a:latin typeface="Calibri"/>
                        </a:rPr>
                        <a:t>VIIB</a:t>
                      </a:r>
                      <a:endParaRPr lang="en-US" sz="14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8"/>
                  </a:ext>
                </a:extLst>
              </a:tr>
              <a:tr h="311396">
                <a:tc>
                  <a:txBody>
                    <a:bodyPr/>
                    <a:lstStyle/>
                    <a:p>
                      <a:pPr algn="ctr" fontAlgn="b"/>
                      <a:r>
                        <a:rPr lang="en-US" sz="1400" b="1" i="0" u="none" strike="noStrike" dirty="0" smtClean="0">
                          <a:solidFill>
                            <a:srgbClr val="000000"/>
                          </a:solidFill>
                          <a:latin typeface="Calibri"/>
                        </a:rPr>
                        <a:t>SHOBHANA</a:t>
                      </a:r>
                      <a:r>
                        <a:rPr lang="en-US" sz="1400" b="1" i="0" u="none" strike="noStrike" baseline="0" dirty="0" smtClean="0">
                          <a:solidFill>
                            <a:srgbClr val="000000"/>
                          </a:solidFill>
                          <a:latin typeface="Calibri"/>
                        </a:rPr>
                        <a:t> SHIMON</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VIII</a:t>
                      </a:r>
                    </a:p>
                  </a:txBody>
                  <a:tcPr marL="9525" marR="9525" marT="9525" marB="0" anchor="b"/>
                </a:tc>
                <a:extLst>
                  <a:ext uri="{0D108BD9-81ED-4DB2-BD59-A6C34878D82A}">
                    <a16:rowId xmlns:a16="http://schemas.microsoft.com/office/drawing/2014/main" val="10009"/>
                  </a:ext>
                </a:extLst>
              </a:tr>
              <a:tr h="311396">
                <a:tc>
                  <a:txBody>
                    <a:bodyPr/>
                    <a:lstStyle/>
                    <a:p>
                      <a:pPr algn="ctr" fontAlgn="b"/>
                      <a:r>
                        <a:rPr lang="en-US" sz="1400" b="1" i="0" u="none" strike="noStrike" dirty="0" smtClean="0">
                          <a:solidFill>
                            <a:srgbClr val="000000"/>
                          </a:solidFill>
                          <a:latin typeface="Calibri"/>
                        </a:rPr>
                        <a:t>LEELA KUKARA</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IX</a:t>
                      </a:r>
                    </a:p>
                  </a:txBody>
                  <a:tcPr marL="9525" marR="9525" marT="9525" marB="0" anchor="b"/>
                </a:tc>
                <a:extLst>
                  <a:ext uri="{0D108BD9-81ED-4DB2-BD59-A6C34878D82A}">
                    <a16:rowId xmlns:a16="http://schemas.microsoft.com/office/drawing/2014/main" val="2498140606"/>
                  </a:ext>
                </a:extLst>
              </a:tr>
              <a:tr h="311396">
                <a:tc>
                  <a:txBody>
                    <a:bodyPr/>
                    <a:lstStyle/>
                    <a:p>
                      <a:pPr algn="ctr" fontAlgn="b"/>
                      <a:r>
                        <a:rPr lang="en-US" sz="1400" b="1" i="0" u="none" strike="noStrike" dirty="0" smtClean="0">
                          <a:solidFill>
                            <a:srgbClr val="000000"/>
                          </a:solidFill>
                          <a:latin typeface="Calibri"/>
                        </a:rPr>
                        <a:t>PRIYA PILLE</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X</a:t>
                      </a:r>
                    </a:p>
                  </a:txBody>
                  <a:tcPr marL="9525" marR="9525" marT="9525" marB="0" anchor="b"/>
                </a:tc>
                <a:extLst>
                  <a:ext uri="{0D108BD9-81ED-4DB2-BD59-A6C34878D82A}">
                    <a16:rowId xmlns:a16="http://schemas.microsoft.com/office/drawing/2014/main" val="232436406"/>
                  </a:ext>
                </a:extLst>
              </a:tr>
              <a:tr h="311396">
                <a:tc>
                  <a:txBody>
                    <a:bodyPr/>
                    <a:lstStyle/>
                    <a:p>
                      <a:pPr algn="ctr" fontAlgn="b"/>
                      <a:r>
                        <a:rPr lang="en-US" sz="1400" b="1" i="0" u="none" strike="noStrike" dirty="0" smtClean="0">
                          <a:solidFill>
                            <a:srgbClr val="000000"/>
                          </a:solidFill>
                          <a:latin typeface="Calibri"/>
                        </a:rPr>
                        <a:t>SAPNA</a:t>
                      </a:r>
                      <a:r>
                        <a:rPr lang="en-US" sz="1400" b="1" i="0" u="none" strike="noStrike" baseline="0" dirty="0" smtClean="0">
                          <a:solidFill>
                            <a:srgbClr val="000000"/>
                          </a:solidFill>
                          <a:latin typeface="Calibri"/>
                        </a:rPr>
                        <a:t> DAS</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XIA(SCI.)</a:t>
                      </a:r>
                    </a:p>
                  </a:txBody>
                  <a:tcPr marL="9525" marR="9525" marT="9525" marB="0" anchor="b"/>
                </a:tc>
                <a:extLst>
                  <a:ext uri="{0D108BD9-81ED-4DB2-BD59-A6C34878D82A}">
                    <a16:rowId xmlns:a16="http://schemas.microsoft.com/office/drawing/2014/main" val="3280701267"/>
                  </a:ext>
                </a:extLst>
              </a:tr>
              <a:tr h="311396">
                <a:tc>
                  <a:txBody>
                    <a:bodyPr/>
                    <a:lstStyle/>
                    <a:p>
                      <a:pPr algn="ctr" fontAlgn="b"/>
                      <a:r>
                        <a:rPr lang="en-US" sz="1400" b="1" i="0" u="none" strike="noStrike" dirty="0" smtClean="0">
                          <a:solidFill>
                            <a:srgbClr val="000000"/>
                          </a:solidFill>
                          <a:latin typeface="Calibri"/>
                        </a:rPr>
                        <a:t>ANJANA RAMCHANDRAN</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XIB(COMM.)</a:t>
                      </a:r>
                    </a:p>
                  </a:txBody>
                  <a:tcPr marL="9525" marR="9525" marT="9525" marB="0" anchor="b"/>
                </a:tc>
                <a:extLst>
                  <a:ext uri="{0D108BD9-81ED-4DB2-BD59-A6C34878D82A}">
                    <a16:rowId xmlns:a16="http://schemas.microsoft.com/office/drawing/2014/main" val="2798344040"/>
                  </a:ext>
                </a:extLst>
              </a:tr>
              <a:tr h="311396">
                <a:tc>
                  <a:txBody>
                    <a:bodyPr/>
                    <a:lstStyle/>
                    <a:p>
                      <a:pPr algn="ctr" fontAlgn="b"/>
                      <a:r>
                        <a:rPr lang="en-US" sz="1400" b="1" i="0" u="none" strike="noStrike" dirty="0" smtClean="0">
                          <a:solidFill>
                            <a:srgbClr val="000000"/>
                          </a:solidFill>
                          <a:latin typeface="Calibri"/>
                        </a:rPr>
                        <a:t>MAYUR MEHTA</a:t>
                      </a:r>
                      <a:endParaRPr lang="en-US" sz="1400" b="1" i="0" u="none" strike="noStrike" dirty="0">
                        <a:solidFill>
                          <a:srgbClr val="000000"/>
                        </a:solidFill>
                        <a:latin typeface="Calibri"/>
                      </a:endParaRPr>
                    </a:p>
                  </a:txBody>
                  <a:tcPr marL="9525" marR="9525" marT="9525" marB="0" anchor="b"/>
                </a:tc>
                <a:tc>
                  <a:txBody>
                    <a:bodyPr/>
                    <a:lstStyle/>
                    <a:p>
                      <a:pPr algn="ctr" fontAlgn="b"/>
                      <a:r>
                        <a:rPr lang="en-US" sz="1400" b="1" i="0" u="none" strike="noStrike" dirty="0" smtClean="0">
                          <a:solidFill>
                            <a:srgbClr val="000000"/>
                          </a:solidFill>
                          <a:latin typeface="Calibri"/>
                        </a:rPr>
                        <a:t>XII(SCI.)</a:t>
                      </a:r>
                    </a:p>
                  </a:txBody>
                  <a:tcPr marL="9525" marR="9525" marT="9525" marB="0" anchor="b"/>
                </a:tc>
                <a:extLst>
                  <a:ext uri="{0D108BD9-81ED-4DB2-BD59-A6C34878D82A}">
                    <a16:rowId xmlns:a16="http://schemas.microsoft.com/office/drawing/2014/main" val="2309956141"/>
                  </a:ext>
                </a:extLst>
              </a:tr>
            </a:tbl>
          </a:graphicData>
        </a:graphic>
      </p:graphicFrame>
      <p:pic>
        <p:nvPicPr>
          <p:cNvPr id="10" name="object 4"/>
          <p:cNvPicPr/>
          <p:nvPr/>
        </p:nvPicPr>
        <p:blipFill>
          <a:blip r:embed="rId4" cstate="print"/>
          <a:stretch>
            <a:fillRect/>
          </a:stretch>
        </p:blipFill>
        <p:spPr>
          <a:xfrm>
            <a:off x="2286" y="881524"/>
            <a:ext cx="9141714" cy="1038606"/>
          </a:xfrm>
          <a:prstGeom prst="rect">
            <a:avLst/>
          </a:prstGeom>
        </p:spPr>
      </p:pic>
      <p:pic>
        <p:nvPicPr>
          <p:cNvPr id="5" name="Picture 4" descr="school logo png.png"/>
          <p:cNvPicPr>
            <a:picLocks noChangeAspect="1"/>
          </p:cNvPicPr>
          <p:nvPr/>
        </p:nvPicPr>
        <p:blipFill>
          <a:blip r:embed="rId5" cstate="print"/>
          <a:stretch>
            <a:fillRect/>
          </a:stretch>
        </p:blipFill>
        <p:spPr>
          <a:xfrm>
            <a:off x="642910" y="214290"/>
            <a:ext cx="1143008" cy="1143008"/>
          </a:xfrm>
          <a:prstGeom prst="rect">
            <a:avLst/>
          </a:prstGeom>
          <a:ln>
            <a:noFill/>
          </a:ln>
          <a:effectLst>
            <a:outerShdw blurRad="190500" algn="tl" rotWithShape="0">
              <a:srgbClr val="000000">
                <a:alpha val="70000"/>
              </a:srgbClr>
            </a:outerShdw>
          </a:effectLst>
        </p:spPr>
      </p:pic>
      <p:sp>
        <p:nvSpPr>
          <p:cNvPr id="2" name="Rectangle 1"/>
          <p:cNvSpPr/>
          <p:nvPr/>
        </p:nvSpPr>
        <p:spPr>
          <a:xfrm>
            <a:off x="5486400" y="963983"/>
            <a:ext cx="3352800" cy="584775"/>
          </a:xfrm>
          <a:prstGeom prst="rect">
            <a:avLst/>
          </a:prstGeom>
        </p:spPr>
        <p:txBody>
          <a:bodyPr wrap="square">
            <a:spAutoFit/>
          </a:bodyPr>
          <a:lstStyle/>
          <a:p>
            <a:r>
              <a:rPr lang="en-US" sz="3200" b="1" dirty="0">
                <a:latin typeface="Times New Roman" pitchFamily="18" charset="0"/>
                <a:cs typeface="Times New Roman" pitchFamily="18" charset="0"/>
              </a:rPr>
              <a:t>Grade Educators</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1632144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2" cstate="print"/>
          <a:stretch>
            <a:fillRect/>
          </a:stretch>
        </p:blipFill>
        <p:spPr>
          <a:xfrm>
            <a:off x="7143800" y="1"/>
            <a:ext cx="1285852" cy="881523"/>
          </a:xfrm>
          <a:prstGeom prst="rect">
            <a:avLst/>
          </a:prstGeom>
        </p:spPr>
      </p:pic>
      <p:sp>
        <p:nvSpPr>
          <p:cNvPr id="7" name="Rectangle 6"/>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8" name="Picture 7" descr="add.jpg"/>
          <p:cNvPicPr>
            <a:picLocks noChangeAspect="1"/>
          </p:cNvPicPr>
          <p:nvPr/>
        </p:nvPicPr>
        <p:blipFill>
          <a:blip r:embed="rId3"/>
          <a:stretch>
            <a:fillRect/>
          </a:stretch>
        </p:blipFill>
        <p:spPr>
          <a:xfrm>
            <a:off x="0" y="6215082"/>
            <a:ext cx="9144000" cy="64291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404796391"/>
              </p:ext>
            </p:extLst>
          </p:nvPr>
        </p:nvGraphicFramePr>
        <p:xfrm>
          <a:off x="1752600" y="1714487"/>
          <a:ext cx="5181600" cy="3906251"/>
        </p:xfrm>
        <a:graphic>
          <a:graphicData uri="http://schemas.openxmlformats.org/drawingml/2006/table">
            <a:tbl>
              <a:tblPr firstRow="1" bandRow="1">
                <a:tableStyleId>{5C22544A-7EE6-4342-B048-85BDC9FD1C3A}</a:tableStyleId>
              </a:tblPr>
              <a:tblGrid>
                <a:gridCol w="2960914">
                  <a:extLst>
                    <a:ext uri="{9D8B030D-6E8A-4147-A177-3AD203B41FA5}">
                      <a16:colId xmlns:a16="http://schemas.microsoft.com/office/drawing/2014/main" val="20000"/>
                    </a:ext>
                  </a:extLst>
                </a:gridCol>
                <a:gridCol w="2220686">
                  <a:extLst>
                    <a:ext uri="{9D8B030D-6E8A-4147-A177-3AD203B41FA5}">
                      <a16:colId xmlns:a16="http://schemas.microsoft.com/office/drawing/2014/main" val="20001"/>
                    </a:ext>
                  </a:extLst>
                </a:gridCol>
              </a:tblGrid>
              <a:tr h="454009">
                <a:tc>
                  <a:txBody>
                    <a:bodyPr/>
                    <a:lstStyle/>
                    <a:p>
                      <a:pPr algn="ctr" fontAlgn="b"/>
                      <a:r>
                        <a:rPr lang="en-IN" sz="1800" b="1" i="0" u="none" strike="noStrike" dirty="0" smtClean="0">
                          <a:solidFill>
                            <a:srgbClr val="000000"/>
                          </a:solidFill>
                          <a:latin typeface="Times New Roman" panose="02020603050405020304" pitchFamily="18" charset="0"/>
                          <a:cs typeface="Times New Roman" panose="02020603050405020304" pitchFamily="18" charset="0"/>
                        </a:rPr>
                        <a:t>NAME</a:t>
                      </a:r>
                      <a:endParaRPr lang="en-IN" sz="18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IN" sz="1800" b="1" i="0" u="none" strike="noStrike" dirty="0">
                          <a:solidFill>
                            <a:srgbClr val="000000"/>
                          </a:solidFill>
                          <a:latin typeface="Times New Roman" panose="02020603050405020304" pitchFamily="18" charset="0"/>
                          <a:cs typeface="Times New Roman" panose="02020603050405020304" pitchFamily="18" charset="0"/>
                        </a:rPr>
                        <a:t>SUBJECTS </a:t>
                      </a:r>
                    </a:p>
                  </a:txBody>
                  <a:tcPr marL="9525" marR="9525" marT="9525" marB="0" anchor="b"/>
                </a:tc>
                <a:extLst>
                  <a:ext uri="{0D108BD9-81ED-4DB2-BD59-A6C34878D82A}">
                    <a16:rowId xmlns:a16="http://schemas.microsoft.com/office/drawing/2014/main" val="10000"/>
                  </a:ext>
                </a:extLst>
              </a:tr>
              <a:tr h="545402">
                <a:tc>
                  <a:txBody>
                    <a:bodyPr/>
                    <a:lstStyle/>
                    <a:p>
                      <a:pPr algn="ctr" fontAlgn="ctr"/>
                      <a:r>
                        <a:rPr lang="en-US" sz="1400" b="1" i="0" u="none" strike="noStrike" dirty="0" smtClean="0">
                          <a:solidFill>
                            <a:srgbClr val="000000"/>
                          </a:solidFill>
                          <a:latin typeface="Times New Roman" panose="02020603050405020304" pitchFamily="18" charset="0"/>
                          <a:cs typeface="Times New Roman" panose="02020603050405020304" pitchFamily="18" charset="0"/>
                        </a:rPr>
                        <a:t>PETER PEREIRA/NEHA TAHILYANI </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400" b="1" i="0" u="none" strike="noStrike" dirty="0">
                          <a:solidFill>
                            <a:srgbClr val="000000"/>
                          </a:solidFill>
                          <a:latin typeface="Times New Roman" panose="02020603050405020304" pitchFamily="18" charset="0"/>
                          <a:cs typeface="Times New Roman" panose="02020603050405020304" pitchFamily="18" charset="0"/>
                        </a:rPr>
                        <a:t>SST</a:t>
                      </a:r>
                    </a:p>
                  </a:txBody>
                  <a:tcPr marL="9525" marR="9525" marT="9525" marB="0" anchor="b"/>
                </a:tc>
                <a:extLst>
                  <a:ext uri="{0D108BD9-81ED-4DB2-BD59-A6C34878D82A}">
                    <a16:rowId xmlns:a16="http://schemas.microsoft.com/office/drawing/2014/main" val="10001"/>
                  </a:ext>
                </a:extLst>
              </a:tr>
              <a:tr h="545402">
                <a:tc>
                  <a:txBody>
                    <a:bodyPr/>
                    <a:lstStyle/>
                    <a:p>
                      <a:pPr algn="ctr" fontAlgn="ctr"/>
                      <a:r>
                        <a:rPr lang="en-US" sz="1400" b="1" i="0" u="none" strike="noStrike" dirty="0" smtClean="0">
                          <a:solidFill>
                            <a:srgbClr val="000000"/>
                          </a:solidFill>
                          <a:latin typeface="Times New Roman" panose="02020603050405020304" pitchFamily="18" charset="0"/>
                          <a:cs typeface="Times New Roman" panose="02020603050405020304" pitchFamily="18" charset="0"/>
                        </a:rPr>
                        <a:t>SHITAL FRANCIS DARA/SHYAMALA SHENDE</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400" b="1" i="0" u="none" strike="noStrike" dirty="0">
                          <a:solidFill>
                            <a:srgbClr val="000000"/>
                          </a:solidFill>
                          <a:latin typeface="Times New Roman" panose="02020603050405020304" pitchFamily="18" charset="0"/>
                          <a:cs typeface="Times New Roman" panose="02020603050405020304" pitchFamily="18" charset="0"/>
                        </a:rPr>
                        <a:t>ENGLISH</a:t>
                      </a:r>
                    </a:p>
                  </a:txBody>
                  <a:tcPr marL="9525" marR="9525" marT="9525" marB="0" anchor="b"/>
                </a:tc>
                <a:extLst>
                  <a:ext uri="{0D108BD9-81ED-4DB2-BD59-A6C34878D82A}">
                    <a16:rowId xmlns:a16="http://schemas.microsoft.com/office/drawing/2014/main" val="10002"/>
                  </a:ext>
                </a:extLst>
              </a:tr>
              <a:tr h="454009">
                <a:tc>
                  <a:txBody>
                    <a:bodyPr/>
                    <a:lstStyle/>
                    <a:p>
                      <a:pPr algn="ctr" fontAlgn="ctr"/>
                      <a:r>
                        <a:rPr lang="en-US" sz="1400" b="1" i="0" u="none" strike="noStrike" dirty="0" smtClean="0">
                          <a:solidFill>
                            <a:srgbClr val="000000"/>
                          </a:solidFill>
                          <a:latin typeface="Times New Roman" panose="02020603050405020304" pitchFamily="18" charset="0"/>
                          <a:cs typeface="Times New Roman" panose="02020603050405020304" pitchFamily="18" charset="0"/>
                        </a:rPr>
                        <a:t>PRIYANKA</a:t>
                      </a:r>
                      <a:r>
                        <a:rPr lang="en-US" sz="1400" b="1" i="0" u="none" strike="noStrike" baseline="0" dirty="0" smtClean="0">
                          <a:solidFill>
                            <a:srgbClr val="000000"/>
                          </a:solidFill>
                          <a:latin typeface="Times New Roman" panose="02020603050405020304" pitchFamily="18" charset="0"/>
                          <a:cs typeface="Times New Roman" panose="02020603050405020304" pitchFamily="18" charset="0"/>
                        </a:rPr>
                        <a:t> JOHAL </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400" b="1" i="0" u="none" strike="noStrike" dirty="0" smtClean="0">
                          <a:solidFill>
                            <a:srgbClr val="000000"/>
                          </a:solidFill>
                          <a:latin typeface="Times New Roman" panose="02020603050405020304" pitchFamily="18" charset="0"/>
                          <a:cs typeface="Times New Roman" panose="02020603050405020304" pitchFamily="18" charset="0"/>
                        </a:rPr>
                        <a:t>SCIENCE/</a:t>
                      </a:r>
                      <a:r>
                        <a:rPr lang="en-US" sz="1400" b="1" i="0" u="none" strike="noStrike" baseline="0" dirty="0" smtClean="0">
                          <a:solidFill>
                            <a:srgbClr val="000000"/>
                          </a:solidFill>
                          <a:latin typeface="Times New Roman" panose="02020603050405020304" pitchFamily="18" charset="0"/>
                          <a:cs typeface="Times New Roman" panose="02020603050405020304" pitchFamily="18" charset="0"/>
                        </a:rPr>
                        <a:t> BIOLOGY</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0012"/>
                  </a:ext>
                </a:extLst>
              </a:tr>
              <a:tr h="454009">
                <a:tc>
                  <a:txBody>
                    <a:bodyPr/>
                    <a:lstStyle/>
                    <a:p>
                      <a:pPr algn="ctr" fontAlgn="ctr"/>
                      <a:r>
                        <a:rPr lang="en-US" sz="1400" b="1" i="0" u="none" strike="noStrike" dirty="0">
                          <a:solidFill>
                            <a:srgbClr val="000000"/>
                          </a:solidFill>
                          <a:latin typeface="Times New Roman" panose="02020603050405020304" pitchFamily="18" charset="0"/>
                          <a:cs typeface="Times New Roman" panose="02020603050405020304" pitchFamily="18" charset="0"/>
                        </a:rPr>
                        <a:t>POONAM PRATIK </a:t>
                      </a:r>
                      <a:r>
                        <a:rPr lang="en-US" sz="1400" b="1" i="0" u="none" strike="noStrike" dirty="0" smtClean="0">
                          <a:solidFill>
                            <a:srgbClr val="000000"/>
                          </a:solidFill>
                          <a:latin typeface="Times New Roman" panose="02020603050405020304" pitchFamily="18" charset="0"/>
                          <a:cs typeface="Times New Roman" panose="02020603050405020304" pitchFamily="18" charset="0"/>
                        </a:rPr>
                        <a:t>BADKHAL</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400" b="1" i="0" u="none" strike="noStrike" dirty="0">
                          <a:solidFill>
                            <a:srgbClr val="000000"/>
                          </a:solidFill>
                          <a:latin typeface="Times New Roman" panose="02020603050405020304" pitchFamily="18" charset="0"/>
                          <a:cs typeface="Times New Roman" panose="02020603050405020304" pitchFamily="18" charset="0"/>
                        </a:rPr>
                        <a:t>COMPUTER</a:t>
                      </a:r>
                    </a:p>
                  </a:txBody>
                  <a:tcPr marL="9525" marR="9525" marT="9525" marB="0" anchor="b"/>
                </a:tc>
                <a:extLst>
                  <a:ext uri="{0D108BD9-81ED-4DB2-BD59-A6C34878D82A}">
                    <a16:rowId xmlns:a16="http://schemas.microsoft.com/office/drawing/2014/main" val="10004"/>
                  </a:ext>
                </a:extLst>
              </a:tr>
              <a:tr h="545402">
                <a:tc>
                  <a:txBody>
                    <a:bodyPr/>
                    <a:lstStyle/>
                    <a:p>
                      <a:pPr algn="ctr" fontAlgn="ctr"/>
                      <a:r>
                        <a:rPr lang="en-US" sz="1400" b="1" i="0" u="none" strike="noStrike" dirty="0" smtClean="0">
                          <a:solidFill>
                            <a:srgbClr val="000000"/>
                          </a:solidFill>
                          <a:latin typeface="Times New Roman" panose="02020603050405020304" pitchFamily="18" charset="0"/>
                          <a:cs typeface="Times New Roman" panose="02020603050405020304" pitchFamily="18" charset="0"/>
                        </a:rPr>
                        <a:t>VAISHALI</a:t>
                      </a:r>
                      <a:r>
                        <a:rPr lang="en-US" sz="1400" b="1" i="0" u="none" strike="noStrike" baseline="0" dirty="0" smtClean="0">
                          <a:solidFill>
                            <a:srgbClr val="000000"/>
                          </a:solidFill>
                          <a:latin typeface="Times New Roman" panose="02020603050405020304" pitchFamily="18" charset="0"/>
                          <a:cs typeface="Times New Roman" panose="02020603050405020304" pitchFamily="18" charset="0"/>
                        </a:rPr>
                        <a:t> YENGELWAR/ANNEY JUYEL/ROOPA SHARMA</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400" b="1" i="0" u="none" strike="noStrike" dirty="0" smtClean="0">
                          <a:solidFill>
                            <a:srgbClr val="000000"/>
                          </a:solidFill>
                          <a:latin typeface="Times New Roman" panose="02020603050405020304" pitchFamily="18" charset="0"/>
                          <a:cs typeface="Times New Roman" panose="02020603050405020304" pitchFamily="18" charset="0"/>
                        </a:rPr>
                        <a:t>EVS/SCIENCE</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0009"/>
                  </a:ext>
                </a:extLst>
              </a:tr>
              <a:tr h="454009">
                <a:tc>
                  <a:txBody>
                    <a:bodyPr/>
                    <a:lstStyle/>
                    <a:p>
                      <a:pPr algn="ctr" fontAlgn="ctr"/>
                      <a:r>
                        <a:rPr lang="en-US" sz="1400" b="1" i="0" u="none" strike="noStrike" dirty="0" smtClean="0">
                          <a:solidFill>
                            <a:srgbClr val="000000"/>
                          </a:solidFill>
                          <a:latin typeface="Times New Roman" panose="02020603050405020304" pitchFamily="18" charset="0"/>
                          <a:cs typeface="Times New Roman" panose="02020603050405020304" pitchFamily="18" charset="0"/>
                        </a:rPr>
                        <a:t>BHAGYASHREE</a:t>
                      </a:r>
                      <a:r>
                        <a:rPr lang="en-US" sz="1400" b="1" i="0" u="none" strike="noStrike" baseline="0" dirty="0" smtClean="0">
                          <a:solidFill>
                            <a:srgbClr val="000000"/>
                          </a:solidFill>
                          <a:latin typeface="Times New Roman" panose="02020603050405020304" pitchFamily="18" charset="0"/>
                          <a:cs typeface="Times New Roman" panose="02020603050405020304" pitchFamily="18" charset="0"/>
                        </a:rPr>
                        <a:t> LAL</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400" b="1" i="0" u="none" strike="noStrike" dirty="0" smtClean="0">
                          <a:solidFill>
                            <a:srgbClr val="000000"/>
                          </a:solidFill>
                          <a:latin typeface="Times New Roman" panose="02020603050405020304" pitchFamily="18" charset="0"/>
                          <a:cs typeface="Times New Roman" panose="02020603050405020304" pitchFamily="18" charset="0"/>
                        </a:rPr>
                        <a:t>HINDI</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0010"/>
                  </a:ext>
                </a:extLst>
              </a:tr>
              <a:tr h="454009">
                <a:tc>
                  <a:txBody>
                    <a:bodyPr/>
                    <a:lstStyle/>
                    <a:p>
                      <a:pPr algn="ctr" fontAlgn="ctr"/>
                      <a:r>
                        <a:rPr lang="en-US" sz="1400" b="1" i="0" u="none" strike="noStrike" dirty="0" smtClean="0">
                          <a:solidFill>
                            <a:srgbClr val="000000"/>
                          </a:solidFill>
                          <a:latin typeface="Times New Roman" panose="02020603050405020304" pitchFamily="18" charset="0"/>
                          <a:cs typeface="Times New Roman" panose="02020603050405020304" pitchFamily="18" charset="0"/>
                        </a:rPr>
                        <a:t>ANITA KALASKAR</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400" b="1" i="0" u="none" strike="noStrike" dirty="0" smtClean="0">
                          <a:solidFill>
                            <a:srgbClr val="000000"/>
                          </a:solidFill>
                          <a:latin typeface="Times New Roman" panose="02020603050405020304" pitchFamily="18" charset="0"/>
                          <a:cs typeface="Times New Roman" panose="02020603050405020304" pitchFamily="18" charset="0"/>
                        </a:rPr>
                        <a:t>MARATHI</a:t>
                      </a:r>
                      <a:endParaRPr lang="en-US" sz="1400" b="1" i="0" u="none" strike="noStrike" dirty="0">
                        <a:solidFill>
                          <a:srgbClr val="000000"/>
                        </a:solidFill>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0011"/>
                  </a:ext>
                </a:extLst>
              </a:tr>
            </a:tbl>
          </a:graphicData>
        </a:graphic>
      </p:graphicFrame>
      <p:sp>
        <p:nvSpPr>
          <p:cNvPr id="11" name="Rectangle 10"/>
          <p:cNvSpPr/>
          <p:nvPr/>
        </p:nvSpPr>
        <p:spPr>
          <a:xfrm>
            <a:off x="0"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12" name="Picture 11" descr="add.jpg"/>
          <p:cNvPicPr>
            <a:picLocks noChangeAspect="1"/>
          </p:cNvPicPr>
          <p:nvPr/>
        </p:nvPicPr>
        <p:blipFill>
          <a:blip r:embed="rId3"/>
          <a:stretch>
            <a:fillRect/>
          </a:stretch>
        </p:blipFill>
        <p:spPr>
          <a:xfrm>
            <a:off x="-32" y="6215082"/>
            <a:ext cx="9144000" cy="642918"/>
          </a:xfrm>
          <a:prstGeom prst="rect">
            <a:avLst/>
          </a:prstGeom>
        </p:spPr>
      </p:pic>
      <p:pic>
        <p:nvPicPr>
          <p:cNvPr id="13" name="object 4"/>
          <p:cNvPicPr/>
          <p:nvPr/>
        </p:nvPicPr>
        <p:blipFill>
          <a:blip r:embed="rId4" cstate="print"/>
          <a:stretch>
            <a:fillRect/>
          </a:stretch>
        </p:blipFill>
        <p:spPr>
          <a:xfrm>
            <a:off x="2286" y="1034409"/>
            <a:ext cx="9141714" cy="774356"/>
          </a:xfrm>
          <a:prstGeom prst="rect">
            <a:avLst/>
          </a:prstGeom>
        </p:spPr>
      </p:pic>
      <p:sp>
        <p:nvSpPr>
          <p:cNvPr id="14" name="Rectangle 13"/>
          <p:cNvSpPr/>
          <p:nvPr/>
        </p:nvSpPr>
        <p:spPr>
          <a:xfrm>
            <a:off x="6019800" y="1034409"/>
            <a:ext cx="2819400" cy="523220"/>
          </a:xfrm>
          <a:prstGeom prst="rect">
            <a:avLst/>
          </a:prstGeom>
        </p:spPr>
        <p:txBody>
          <a:bodyPr wrap="square">
            <a:spAutoFit/>
          </a:bodyPr>
          <a:lstStyle/>
          <a:p>
            <a:r>
              <a:rPr lang="en-US" sz="2800" b="1" dirty="0" smtClean="0">
                <a:latin typeface="Times New Roman" pitchFamily="18" charset="0"/>
                <a:cs typeface="Times New Roman" pitchFamily="18" charset="0"/>
              </a:rPr>
              <a:t>Other Educators</a:t>
            </a:r>
            <a:endParaRPr lang="en-US" sz="2800" dirty="0">
              <a:latin typeface="Times New Roman" pitchFamily="18" charset="0"/>
              <a:cs typeface="Times New Roman" pitchFamily="18" charset="0"/>
            </a:endParaRPr>
          </a:p>
        </p:txBody>
      </p:sp>
      <p:pic>
        <p:nvPicPr>
          <p:cNvPr id="5" name="Picture 4" descr="school logo png.png"/>
          <p:cNvPicPr>
            <a:picLocks noChangeAspect="1"/>
          </p:cNvPicPr>
          <p:nvPr/>
        </p:nvPicPr>
        <p:blipFill>
          <a:blip r:embed="rId5" cstate="print"/>
          <a:stretch>
            <a:fillRect/>
          </a:stretch>
        </p:blipFill>
        <p:spPr>
          <a:xfrm>
            <a:off x="642910" y="214290"/>
            <a:ext cx="1143008" cy="11430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153310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2" cstate="print"/>
          <a:stretch>
            <a:fillRect/>
          </a:stretch>
        </p:blipFill>
        <p:spPr>
          <a:xfrm>
            <a:off x="7143800" y="1"/>
            <a:ext cx="1285852" cy="881523"/>
          </a:xfrm>
          <a:prstGeom prst="rect">
            <a:avLst/>
          </a:prstGeom>
        </p:spPr>
      </p:pic>
      <p:sp>
        <p:nvSpPr>
          <p:cNvPr id="7" name="Rectangle 6"/>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8" name="Picture 7" descr="add.jpg"/>
          <p:cNvPicPr>
            <a:picLocks noChangeAspect="1"/>
          </p:cNvPicPr>
          <p:nvPr/>
        </p:nvPicPr>
        <p:blipFill>
          <a:blip r:embed="rId3"/>
          <a:stretch>
            <a:fillRect/>
          </a:stretch>
        </p:blipFill>
        <p:spPr>
          <a:xfrm>
            <a:off x="0" y="6215082"/>
            <a:ext cx="9144000" cy="642918"/>
          </a:xfrm>
          <a:prstGeom prst="rect">
            <a:avLst/>
          </a:prstGeom>
        </p:spPr>
      </p:pic>
      <p:pic>
        <p:nvPicPr>
          <p:cNvPr id="11" name="object 4"/>
          <p:cNvPicPr/>
          <p:nvPr/>
        </p:nvPicPr>
        <p:blipFill>
          <a:blip r:embed="rId4" cstate="print"/>
          <a:stretch>
            <a:fillRect/>
          </a:stretch>
        </p:blipFill>
        <p:spPr>
          <a:xfrm>
            <a:off x="2286" y="881524"/>
            <a:ext cx="9141714" cy="1038606"/>
          </a:xfrm>
          <a:prstGeom prst="rect">
            <a:avLst/>
          </a:prstGeom>
        </p:spPr>
      </p:pic>
      <p:sp>
        <p:nvSpPr>
          <p:cNvPr id="2" name="Rectangle 1"/>
          <p:cNvSpPr/>
          <p:nvPr/>
        </p:nvSpPr>
        <p:spPr>
          <a:xfrm>
            <a:off x="4191000" y="1002618"/>
            <a:ext cx="4953000" cy="584775"/>
          </a:xfrm>
          <a:prstGeom prst="rect">
            <a:avLst/>
          </a:prstGeom>
        </p:spPr>
        <p:txBody>
          <a:bodyPr wrap="square">
            <a:spAutoFit/>
          </a:bodyPr>
          <a:lstStyle/>
          <a:p>
            <a:r>
              <a:rPr lang="en-US" sz="3200" b="1" dirty="0" smtClean="0">
                <a:latin typeface="Times New Roman" pitchFamily="18" charset="0"/>
                <a:cs typeface="Times New Roman" pitchFamily="18" charset="0"/>
              </a:rPr>
              <a:t>Non-Academic Educators</a:t>
            </a:r>
            <a:endParaRPr lang="en-US" sz="3200" dirty="0">
              <a:latin typeface="Times New Roman" pitchFamily="18" charset="0"/>
              <a:cs typeface="Times New Roman" pitchFamily="18" charset="0"/>
            </a:endParaRPr>
          </a:p>
        </p:txBody>
      </p:sp>
      <p:pic>
        <p:nvPicPr>
          <p:cNvPr id="5" name="Picture 4" descr="school logo png.png"/>
          <p:cNvPicPr>
            <a:picLocks noChangeAspect="1"/>
          </p:cNvPicPr>
          <p:nvPr/>
        </p:nvPicPr>
        <p:blipFill>
          <a:blip r:embed="rId5" cstate="print"/>
          <a:stretch>
            <a:fillRect/>
          </a:stretch>
        </p:blipFill>
        <p:spPr>
          <a:xfrm>
            <a:off x="457199" y="28559"/>
            <a:ext cx="1090155" cy="1090155"/>
          </a:xfrm>
          <a:prstGeom prst="rect">
            <a:avLst/>
          </a:prstGeom>
          <a:ln>
            <a:noFill/>
          </a:ln>
          <a:effectLst>
            <a:outerShdw blurRad="190500" algn="tl" rotWithShape="0">
              <a:srgbClr val="000000">
                <a:alpha val="70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4240825775"/>
              </p:ext>
            </p:extLst>
          </p:nvPr>
        </p:nvGraphicFramePr>
        <p:xfrm>
          <a:off x="1385926" y="2086678"/>
          <a:ext cx="6400800" cy="3136963"/>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389543">
                <a:tc>
                  <a:txBody>
                    <a:bodyPr/>
                    <a:lstStyle/>
                    <a:p>
                      <a:pPr algn="ctr" fontAlgn="b"/>
                      <a:r>
                        <a:rPr lang="en-IN" sz="2000" b="1" i="0" u="none" strike="noStrike" dirty="0">
                          <a:solidFill>
                            <a:srgbClr val="000000"/>
                          </a:solidFill>
                          <a:latin typeface="Bookman Old Style"/>
                        </a:rPr>
                        <a:t>NAME</a:t>
                      </a:r>
                    </a:p>
                  </a:txBody>
                  <a:tcPr marL="9525" marR="9525" marT="9525" marB="0" anchor="b"/>
                </a:tc>
                <a:tc>
                  <a:txBody>
                    <a:bodyPr/>
                    <a:lstStyle/>
                    <a:p>
                      <a:pPr algn="ctr" fontAlgn="b"/>
                      <a:r>
                        <a:rPr lang="en-IN" sz="2000" b="1" i="0" u="none" strike="noStrike" dirty="0">
                          <a:solidFill>
                            <a:srgbClr val="000000"/>
                          </a:solidFill>
                          <a:latin typeface="Bookman Old Style"/>
                        </a:rPr>
                        <a:t>SUBJECTS </a:t>
                      </a:r>
                    </a:p>
                  </a:txBody>
                  <a:tcPr marL="9525" marR="9525" marT="9525" marB="0" anchor="b"/>
                </a:tc>
                <a:extLst>
                  <a:ext uri="{0D108BD9-81ED-4DB2-BD59-A6C34878D82A}">
                    <a16:rowId xmlns:a16="http://schemas.microsoft.com/office/drawing/2014/main" val="10000"/>
                  </a:ext>
                </a:extLst>
              </a:tr>
              <a:tr h="450043">
                <a:tc>
                  <a:txBody>
                    <a:bodyPr/>
                    <a:lstStyle/>
                    <a:p>
                      <a:pPr algn="ctr" fontAlgn="ctr"/>
                      <a:r>
                        <a:rPr lang="en-US" sz="1600" b="1" i="0" u="none" strike="noStrike" dirty="0" smtClean="0">
                          <a:solidFill>
                            <a:srgbClr val="000000"/>
                          </a:solidFill>
                          <a:latin typeface="Bookman Old Style" pitchFamily="18" charset="0"/>
                        </a:rPr>
                        <a:t>MUKESH BAGHEL/BHUPENDRA</a:t>
                      </a:r>
                      <a:r>
                        <a:rPr lang="en-US" sz="1600" b="1" i="0" u="none" strike="noStrike" baseline="0" dirty="0" smtClean="0">
                          <a:solidFill>
                            <a:srgbClr val="000000"/>
                          </a:solidFill>
                          <a:latin typeface="Bookman Old Style" pitchFamily="18" charset="0"/>
                        </a:rPr>
                        <a:t> JAMBHULKAR</a:t>
                      </a:r>
                      <a:endParaRPr lang="en-US" sz="1600" b="1" i="0" u="none" strike="noStrike" dirty="0">
                        <a:solidFill>
                          <a:srgbClr val="000000"/>
                        </a:solidFill>
                        <a:latin typeface="Bookman Old Style" pitchFamily="18" charset="0"/>
                      </a:endParaRPr>
                    </a:p>
                  </a:txBody>
                  <a:tcPr marL="9525" marR="9525" marT="9525" marB="0" anchor="ctr"/>
                </a:tc>
                <a:tc>
                  <a:txBody>
                    <a:bodyPr/>
                    <a:lstStyle/>
                    <a:p>
                      <a:pPr algn="ctr" fontAlgn="b"/>
                      <a:r>
                        <a:rPr lang="en-US" sz="1600" b="1" i="0" u="none" strike="noStrike" dirty="0">
                          <a:solidFill>
                            <a:srgbClr val="000000"/>
                          </a:solidFill>
                          <a:latin typeface="Bookman Old Style" pitchFamily="18" charset="0"/>
                        </a:rPr>
                        <a:t>PE</a:t>
                      </a:r>
                    </a:p>
                  </a:txBody>
                  <a:tcPr marL="9525" marR="9525" marT="9525" marB="0" anchor="b"/>
                </a:tc>
                <a:extLst>
                  <a:ext uri="{0D108BD9-81ED-4DB2-BD59-A6C34878D82A}">
                    <a16:rowId xmlns:a16="http://schemas.microsoft.com/office/drawing/2014/main" val="10005"/>
                  </a:ext>
                </a:extLst>
              </a:tr>
              <a:tr h="450043">
                <a:tc>
                  <a:txBody>
                    <a:bodyPr/>
                    <a:lstStyle/>
                    <a:p>
                      <a:pPr algn="ctr" fontAlgn="ctr"/>
                      <a:r>
                        <a:rPr lang="en-US" sz="1600" b="1" i="0" u="none" strike="noStrike" dirty="0">
                          <a:solidFill>
                            <a:srgbClr val="000000"/>
                          </a:solidFill>
                          <a:latin typeface="Bookman Old Style" pitchFamily="18" charset="0"/>
                        </a:rPr>
                        <a:t>NITESH ROY</a:t>
                      </a:r>
                    </a:p>
                  </a:txBody>
                  <a:tcPr marL="9525" marR="9525" marT="9525" marB="0" anchor="ctr"/>
                </a:tc>
                <a:tc>
                  <a:txBody>
                    <a:bodyPr/>
                    <a:lstStyle/>
                    <a:p>
                      <a:pPr algn="ctr" fontAlgn="b"/>
                      <a:r>
                        <a:rPr lang="en-US" sz="1600" b="1" i="0" u="none" strike="noStrike" dirty="0">
                          <a:solidFill>
                            <a:srgbClr val="000000"/>
                          </a:solidFill>
                          <a:latin typeface="Bookman Old Style" pitchFamily="18" charset="0"/>
                        </a:rPr>
                        <a:t>A/C</a:t>
                      </a:r>
                    </a:p>
                  </a:txBody>
                  <a:tcPr marL="9525" marR="9525" marT="9525" marB="0" anchor="b"/>
                </a:tc>
                <a:extLst>
                  <a:ext uri="{0D108BD9-81ED-4DB2-BD59-A6C34878D82A}">
                    <a16:rowId xmlns:a16="http://schemas.microsoft.com/office/drawing/2014/main" val="10007"/>
                  </a:ext>
                </a:extLst>
              </a:tr>
              <a:tr h="450043">
                <a:tc>
                  <a:txBody>
                    <a:bodyPr/>
                    <a:lstStyle/>
                    <a:p>
                      <a:pPr algn="ctr" fontAlgn="ctr"/>
                      <a:r>
                        <a:rPr lang="en-US" sz="1600" b="1" i="0" u="none" strike="noStrike" dirty="0" smtClean="0">
                          <a:solidFill>
                            <a:srgbClr val="000000"/>
                          </a:solidFill>
                          <a:latin typeface="Bookman Old Style" pitchFamily="18" charset="0"/>
                        </a:rPr>
                        <a:t>SHALOM JOB</a:t>
                      </a:r>
                      <a:endParaRPr lang="en-US" sz="1600" b="1" i="0" u="none" strike="noStrike" dirty="0">
                        <a:solidFill>
                          <a:srgbClr val="000000"/>
                        </a:solidFill>
                        <a:latin typeface="Bookman Old Style" pitchFamily="18" charset="0"/>
                      </a:endParaRPr>
                    </a:p>
                  </a:txBody>
                  <a:tcPr marL="9525" marR="9525" marT="9525" marB="0" anchor="ctr"/>
                </a:tc>
                <a:tc>
                  <a:txBody>
                    <a:bodyPr/>
                    <a:lstStyle/>
                    <a:p>
                      <a:pPr algn="ctr" fontAlgn="b"/>
                      <a:r>
                        <a:rPr lang="en-US" sz="1600" b="1" i="0" u="none" strike="noStrike" dirty="0">
                          <a:solidFill>
                            <a:srgbClr val="000000"/>
                          </a:solidFill>
                          <a:latin typeface="Bookman Old Style" pitchFamily="18" charset="0"/>
                        </a:rPr>
                        <a:t>MUSIC</a:t>
                      </a:r>
                    </a:p>
                  </a:txBody>
                  <a:tcPr marL="9525" marR="9525" marT="9525" marB="0" anchor="b"/>
                </a:tc>
                <a:extLst>
                  <a:ext uri="{0D108BD9-81ED-4DB2-BD59-A6C34878D82A}">
                    <a16:rowId xmlns:a16="http://schemas.microsoft.com/office/drawing/2014/main" val="10008"/>
                  </a:ext>
                </a:extLst>
              </a:tr>
              <a:tr h="450043">
                <a:tc>
                  <a:txBody>
                    <a:bodyPr/>
                    <a:lstStyle/>
                    <a:p>
                      <a:pPr algn="ctr" fontAlgn="ctr"/>
                      <a:r>
                        <a:rPr lang="en-US" sz="1600" b="1" i="0" u="none" strike="noStrike" dirty="0">
                          <a:solidFill>
                            <a:srgbClr val="000000"/>
                          </a:solidFill>
                          <a:latin typeface="Bookman Old Style" pitchFamily="18" charset="0"/>
                        </a:rPr>
                        <a:t>SWAPNIL  GAINWAR</a:t>
                      </a:r>
                    </a:p>
                  </a:txBody>
                  <a:tcPr marL="9525" marR="9525" marT="9525" marB="0" anchor="ctr"/>
                </a:tc>
                <a:tc>
                  <a:txBody>
                    <a:bodyPr/>
                    <a:lstStyle/>
                    <a:p>
                      <a:pPr algn="ctr" fontAlgn="b"/>
                      <a:r>
                        <a:rPr lang="en-US" sz="1600" b="1" i="0" u="none" strike="noStrike" dirty="0">
                          <a:solidFill>
                            <a:srgbClr val="000000"/>
                          </a:solidFill>
                          <a:latin typeface="Bookman Old Style" pitchFamily="18" charset="0"/>
                        </a:rPr>
                        <a:t>DANCE</a:t>
                      </a:r>
                    </a:p>
                  </a:txBody>
                  <a:tcPr marL="9525" marR="9525" marT="9525" marB="0" anchor="b"/>
                </a:tc>
                <a:extLst>
                  <a:ext uri="{0D108BD9-81ED-4DB2-BD59-A6C34878D82A}">
                    <a16:rowId xmlns:a16="http://schemas.microsoft.com/office/drawing/2014/main" val="10009"/>
                  </a:ext>
                </a:extLst>
              </a:tr>
              <a:tr h="450043">
                <a:tc>
                  <a:txBody>
                    <a:bodyPr/>
                    <a:lstStyle/>
                    <a:p>
                      <a:pPr algn="ctr" fontAlgn="ctr"/>
                      <a:r>
                        <a:rPr lang="en-US" sz="1600" b="1" i="0" u="none" strike="noStrike" dirty="0" smtClean="0">
                          <a:solidFill>
                            <a:srgbClr val="000000"/>
                          </a:solidFill>
                          <a:latin typeface="Bookman Old Style" pitchFamily="18" charset="0"/>
                        </a:rPr>
                        <a:t>MUGDHA KANAGE</a:t>
                      </a:r>
                      <a:endParaRPr lang="en-US" sz="1600" b="1" i="0" u="none" strike="noStrike" dirty="0">
                        <a:solidFill>
                          <a:srgbClr val="000000"/>
                        </a:solidFill>
                        <a:latin typeface="Bookman Old Style" pitchFamily="18" charset="0"/>
                      </a:endParaRPr>
                    </a:p>
                  </a:txBody>
                  <a:tcPr marL="9525" marR="9525" marT="9525" marB="0" anchor="ctr"/>
                </a:tc>
                <a:tc>
                  <a:txBody>
                    <a:bodyPr/>
                    <a:lstStyle/>
                    <a:p>
                      <a:pPr algn="ctr" fontAlgn="b"/>
                      <a:r>
                        <a:rPr lang="en-US" sz="1600" b="1" i="0" u="none" strike="noStrike" dirty="0">
                          <a:solidFill>
                            <a:srgbClr val="000000"/>
                          </a:solidFill>
                          <a:latin typeface="Bookman Old Style" pitchFamily="18" charset="0"/>
                        </a:rPr>
                        <a:t>COUNSELOR</a:t>
                      </a:r>
                    </a:p>
                  </a:txBody>
                  <a:tcPr marL="9525" marR="9525" marT="9525" marB="0" anchor="b"/>
                </a:tc>
                <a:extLst>
                  <a:ext uri="{0D108BD9-81ED-4DB2-BD59-A6C34878D82A}">
                    <a16:rowId xmlns:a16="http://schemas.microsoft.com/office/drawing/2014/main" val="10010"/>
                  </a:ext>
                </a:extLst>
              </a:tr>
              <a:tr h="450043">
                <a:tc>
                  <a:txBody>
                    <a:bodyPr/>
                    <a:lstStyle/>
                    <a:p>
                      <a:pPr algn="ctr" fontAlgn="ctr"/>
                      <a:r>
                        <a:rPr lang="en-US" sz="1600" b="1" i="0" u="none" strike="noStrike">
                          <a:solidFill>
                            <a:srgbClr val="000000"/>
                          </a:solidFill>
                          <a:latin typeface="Bookman Old Style" pitchFamily="18" charset="0"/>
                        </a:rPr>
                        <a:t>CHETANA GARGELWAR</a:t>
                      </a:r>
                    </a:p>
                  </a:txBody>
                  <a:tcPr marL="9525" marR="9525" marT="9525" marB="0" anchor="ctr"/>
                </a:tc>
                <a:tc>
                  <a:txBody>
                    <a:bodyPr/>
                    <a:lstStyle/>
                    <a:p>
                      <a:pPr algn="ctr" fontAlgn="b"/>
                      <a:r>
                        <a:rPr lang="en-US" sz="1600" b="1" i="0" u="none" strike="noStrike" dirty="0">
                          <a:solidFill>
                            <a:srgbClr val="000000"/>
                          </a:solidFill>
                          <a:latin typeface="Bookman Old Style" pitchFamily="18" charset="0"/>
                        </a:rPr>
                        <a:t>LIBRARIAN</a:t>
                      </a:r>
                    </a:p>
                  </a:txBody>
                  <a:tcPr marL="9525" marR="9525" marT="9525"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244834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50714"/>
            <a:ext cx="9144000" cy="580435"/>
          </a:xfrm>
          <a:prstGeom prst="rect">
            <a:avLst/>
          </a:prstGeom>
          <a:solidFill>
            <a:schemeClr val="accent5"/>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r"/>
            <a:r>
              <a:rPr lang="en-US" sz="2400" b="1" dirty="0">
                <a:solidFill>
                  <a:schemeClr val="tx1"/>
                </a:solidFill>
              </a:rPr>
              <a:t>ASSESSMENT STRUCTURE GRADES  </a:t>
            </a:r>
            <a:r>
              <a:rPr lang="en-US" sz="2400" b="1" dirty="0" smtClean="0">
                <a:solidFill>
                  <a:schemeClr val="tx1"/>
                </a:solidFill>
              </a:rPr>
              <a:t>I- II</a:t>
            </a:r>
            <a:endParaRPr lang="en-US" sz="2400" b="1" dirty="0">
              <a:solidFill>
                <a:schemeClr val="tx1"/>
              </a:solidFill>
            </a:endParaRPr>
          </a:p>
        </p:txBody>
      </p:sp>
      <p:pic>
        <p:nvPicPr>
          <p:cNvPr id="3" name="Picture 2" descr="school logo png.png"/>
          <p:cNvPicPr>
            <a:picLocks noChangeAspect="1"/>
          </p:cNvPicPr>
          <p:nvPr/>
        </p:nvPicPr>
        <p:blipFill>
          <a:blip r:embed="rId2" cstate="print"/>
          <a:stretch>
            <a:fillRect/>
          </a:stretch>
        </p:blipFill>
        <p:spPr>
          <a:xfrm>
            <a:off x="642910" y="214290"/>
            <a:ext cx="1143008" cy="1143008"/>
          </a:xfrm>
          <a:prstGeom prst="rect">
            <a:avLst/>
          </a:prstGeom>
          <a:ln>
            <a:noFill/>
          </a:ln>
          <a:effectLst>
            <a:outerShdw blurRad="190500" algn="tl" rotWithShape="0">
              <a:srgbClr val="000000">
                <a:alpha val="70000"/>
              </a:srgbClr>
            </a:outerShdw>
          </a:effectLst>
        </p:spPr>
      </p:pic>
      <p:sp>
        <p:nvSpPr>
          <p:cNvPr id="5" name="TextBox 4"/>
          <p:cNvSpPr txBox="1"/>
          <p:nvPr/>
        </p:nvSpPr>
        <p:spPr>
          <a:xfrm>
            <a:off x="107503" y="6088931"/>
            <a:ext cx="7992888" cy="369332"/>
          </a:xfrm>
          <a:prstGeom prst="rect">
            <a:avLst/>
          </a:prstGeom>
          <a:noFill/>
        </p:spPr>
        <p:txBody>
          <a:bodyPr wrap="square" rtlCol="0">
            <a:spAutoFit/>
          </a:bodyPr>
          <a:lstStyle/>
          <a:p>
            <a:r>
              <a:rPr lang="en-US" dirty="0" smtClean="0"/>
              <a:t>SUBJECT TO CHANGE AS GENERAL BOARD GUIDELINES CHANGE </a:t>
            </a:r>
            <a:endParaRPr lang="en-US" dirty="0"/>
          </a:p>
        </p:txBody>
      </p:sp>
      <p:pic>
        <p:nvPicPr>
          <p:cNvPr id="6" name="Picture 5" descr="photo.jpg"/>
          <p:cNvPicPr>
            <a:picLocks noChangeAspect="1"/>
          </p:cNvPicPr>
          <p:nvPr/>
        </p:nvPicPr>
        <p:blipFill>
          <a:blip r:embed="rId3" cstate="print"/>
          <a:stretch>
            <a:fillRect/>
          </a:stretch>
        </p:blipFill>
        <p:spPr>
          <a:xfrm>
            <a:off x="7142347" y="0"/>
            <a:ext cx="1285852" cy="88152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271464023"/>
              </p:ext>
            </p:extLst>
          </p:nvPr>
        </p:nvGraphicFramePr>
        <p:xfrm>
          <a:off x="838200" y="2285999"/>
          <a:ext cx="7601722" cy="3352802"/>
        </p:xfrm>
        <a:graphic>
          <a:graphicData uri="http://schemas.openxmlformats.org/drawingml/2006/table">
            <a:tbl>
              <a:tblPr firstRow="1" firstCol="1" bandRow="1">
                <a:tableStyleId>{5C22544A-7EE6-4342-B048-85BDC9FD1C3A}</a:tableStyleId>
              </a:tblPr>
              <a:tblGrid>
                <a:gridCol w="1161569">
                  <a:extLst>
                    <a:ext uri="{9D8B030D-6E8A-4147-A177-3AD203B41FA5}">
                      <a16:colId xmlns:a16="http://schemas.microsoft.com/office/drawing/2014/main" val="1516734573"/>
                    </a:ext>
                  </a:extLst>
                </a:gridCol>
                <a:gridCol w="739251">
                  <a:extLst>
                    <a:ext uri="{9D8B030D-6E8A-4147-A177-3AD203B41FA5}">
                      <a16:colId xmlns:a16="http://schemas.microsoft.com/office/drawing/2014/main" val="1570991025"/>
                    </a:ext>
                  </a:extLst>
                </a:gridCol>
                <a:gridCol w="800920">
                  <a:extLst>
                    <a:ext uri="{9D8B030D-6E8A-4147-A177-3AD203B41FA5}">
                      <a16:colId xmlns:a16="http://schemas.microsoft.com/office/drawing/2014/main" val="1747186797"/>
                    </a:ext>
                  </a:extLst>
                </a:gridCol>
                <a:gridCol w="825120">
                  <a:extLst>
                    <a:ext uri="{9D8B030D-6E8A-4147-A177-3AD203B41FA5}">
                      <a16:colId xmlns:a16="http://schemas.microsoft.com/office/drawing/2014/main" val="198865868"/>
                    </a:ext>
                  </a:extLst>
                </a:gridCol>
                <a:gridCol w="913331">
                  <a:extLst>
                    <a:ext uri="{9D8B030D-6E8A-4147-A177-3AD203B41FA5}">
                      <a16:colId xmlns:a16="http://schemas.microsoft.com/office/drawing/2014/main" val="874788873"/>
                    </a:ext>
                  </a:extLst>
                </a:gridCol>
                <a:gridCol w="913331">
                  <a:extLst>
                    <a:ext uri="{9D8B030D-6E8A-4147-A177-3AD203B41FA5}">
                      <a16:colId xmlns:a16="http://schemas.microsoft.com/office/drawing/2014/main" val="3430488921"/>
                    </a:ext>
                  </a:extLst>
                </a:gridCol>
                <a:gridCol w="772819">
                  <a:extLst>
                    <a:ext uri="{9D8B030D-6E8A-4147-A177-3AD203B41FA5}">
                      <a16:colId xmlns:a16="http://schemas.microsoft.com/office/drawing/2014/main" val="2379311581"/>
                    </a:ext>
                  </a:extLst>
                </a:gridCol>
                <a:gridCol w="772819">
                  <a:extLst>
                    <a:ext uri="{9D8B030D-6E8A-4147-A177-3AD203B41FA5}">
                      <a16:colId xmlns:a16="http://schemas.microsoft.com/office/drawing/2014/main" val="1060794935"/>
                    </a:ext>
                  </a:extLst>
                </a:gridCol>
                <a:gridCol w="702562">
                  <a:extLst>
                    <a:ext uri="{9D8B030D-6E8A-4147-A177-3AD203B41FA5}">
                      <a16:colId xmlns:a16="http://schemas.microsoft.com/office/drawing/2014/main" val="488253519"/>
                    </a:ext>
                  </a:extLst>
                </a:gridCol>
              </a:tblGrid>
              <a:tr h="919477">
                <a:tc gridSpan="9">
                  <a:txBody>
                    <a:bodyPr/>
                    <a:lstStyle/>
                    <a:p>
                      <a:pPr>
                        <a:lnSpc>
                          <a:spcPct val="115000"/>
                        </a:lnSpc>
                        <a:spcAft>
                          <a:spcPts val="0"/>
                        </a:spcAft>
                      </a:pPr>
                      <a:r>
                        <a:rPr lang="en-US" sz="1600" dirty="0">
                          <a:effectLst/>
                        </a:rPr>
                        <a:t> </a:t>
                      </a:r>
                      <a:endParaRPr lang="en-IN" sz="1600" dirty="0">
                        <a:effectLst/>
                      </a:endParaRPr>
                    </a:p>
                    <a:p>
                      <a:pPr algn="ctr">
                        <a:lnSpc>
                          <a:spcPct val="150000"/>
                        </a:lnSpc>
                        <a:spcAft>
                          <a:spcPts val="0"/>
                        </a:spcAft>
                      </a:pPr>
                      <a:r>
                        <a:rPr lang="en-US" sz="1600" dirty="0">
                          <a:effectLst/>
                        </a:rPr>
                        <a:t>Grades I - II   </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229726584"/>
                  </a:ext>
                </a:extLst>
              </a:tr>
              <a:tr h="438233">
                <a:tc>
                  <a:txBody>
                    <a:bodyPr/>
                    <a:lstStyle/>
                    <a:p>
                      <a:pPr>
                        <a:lnSpc>
                          <a:spcPct val="115000"/>
                        </a:lnSpc>
                        <a:spcAft>
                          <a:spcPts val="0"/>
                        </a:spcAft>
                      </a:pPr>
                      <a:r>
                        <a:rPr lang="en-US" sz="1600">
                          <a:effectLst/>
                        </a:rPr>
                        <a:t>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4">
                  <a:txBody>
                    <a:bodyPr/>
                    <a:lstStyle/>
                    <a:p>
                      <a:pPr algn="ctr">
                        <a:lnSpc>
                          <a:spcPct val="115000"/>
                        </a:lnSpc>
                        <a:spcAft>
                          <a:spcPts val="0"/>
                        </a:spcAft>
                      </a:pPr>
                      <a:r>
                        <a:rPr lang="en-US" sz="1600" dirty="0">
                          <a:effectLst/>
                        </a:rPr>
                        <a:t>Term 1 (Marks:100)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algn="ctr">
                        <a:lnSpc>
                          <a:spcPct val="115000"/>
                        </a:lnSpc>
                        <a:spcAft>
                          <a:spcPts val="0"/>
                        </a:spcAft>
                      </a:pPr>
                      <a:r>
                        <a:rPr lang="en-US" sz="1600">
                          <a:effectLst/>
                        </a:rPr>
                        <a:t>Term 2 (Marks:100)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790005039"/>
                  </a:ext>
                </a:extLst>
              </a:tr>
              <a:tr h="798037">
                <a:tc>
                  <a:txBody>
                    <a:bodyPr/>
                    <a:lstStyle/>
                    <a:p>
                      <a:pPr>
                        <a:lnSpc>
                          <a:spcPct val="115000"/>
                        </a:lnSpc>
                        <a:spcAft>
                          <a:spcPts val="0"/>
                        </a:spcAft>
                      </a:pPr>
                      <a:r>
                        <a:rPr lang="en-US" sz="1600">
                          <a:effectLst/>
                        </a:rPr>
                        <a:t>Assessment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PT 1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Note</a:t>
                      </a:r>
                      <a:endParaRPr lang="en-IN" sz="1600">
                        <a:effectLst/>
                      </a:endParaRPr>
                    </a:p>
                    <a:p>
                      <a:pPr algn="ctr">
                        <a:lnSpc>
                          <a:spcPct val="115000"/>
                        </a:lnSpc>
                        <a:spcAft>
                          <a:spcPts val="0"/>
                        </a:spcAft>
                      </a:pPr>
                      <a:r>
                        <a:rPr lang="en-US" sz="1600">
                          <a:effectLst/>
                        </a:rPr>
                        <a:t>book</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PT 2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SEA 1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dirty="0">
                          <a:effectLst/>
                        </a:rPr>
                        <a:t>PT 3</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dirty="0">
                          <a:effectLst/>
                        </a:rPr>
                        <a:t>Note</a:t>
                      </a:r>
                      <a:endParaRPr lang="en-IN" sz="1600" dirty="0">
                        <a:effectLst/>
                      </a:endParaRPr>
                    </a:p>
                    <a:p>
                      <a:pPr algn="ctr">
                        <a:lnSpc>
                          <a:spcPct val="115000"/>
                        </a:lnSpc>
                        <a:spcAft>
                          <a:spcPts val="0"/>
                        </a:spcAft>
                      </a:pPr>
                      <a:r>
                        <a:rPr lang="en-US" sz="1600" dirty="0">
                          <a:effectLst/>
                        </a:rPr>
                        <a:t>book</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dirty="0">
                          <a:effectLst/>
                        </a:rPr>
                        <a:t>PT 4 </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SEA 2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933894981"/>
                  </a:ext>
                </a:extLst>
              </a:tr>
              <a:tr h="798037">
                <a:tc>
                  <a:txBody>
                    <a:bodyPr/>
                    <a:lstStyle/>
                    <a:p>
                      <a:pPr algn="ctr">
                        <a:lnSpc>
                          <a:spcPct val="115000"/>
                        </a:lnSpc>
                        <a:spcAft>
                          <a:spcPts val="0"/>
                        </a:spcAft>
                      </a:pPr>
                      <a:r>
                        <a:rPr lang="en-US" sz="1600">
                          <a:effectLst/>
                        </a:rPr>
                        <a:t>Total marks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20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10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20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10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20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10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dirty="0">
                          <a:effectLst/>
                        </a:rPr>
                        <a:t>20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10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54224656"/>
                  </a:ext>
                </a:extLst>
              </a:tr>
              <a:tr h="399018">
                <a:tc>
                  <a:txBody>
                    <a:bodyPr/>
                    <a:lstStyle/>
                    <a:p>
                      <a:pPr algn="ctr">
                        <a:lnSpc>
                          <a:spcPct val="115000"/>
                        </a:lnSpc>
                        <a:spcAft>
                          <a:spcPts val="0"/>
                        </a:spcAft>
                      </a:pPr>
                      <a:r>
                        <a:rPr lang="en-US" sz="1600">
                          <a:effectLst/>
                        </a:rPr>
                        <a:t>Scale to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40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10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40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10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40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a:effectLst/>
                        </a:rPr>
                        <a:t>10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dirty="0">
                          <a:effectLst/>
                        </a:rPr>
                        <a:t>40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1600" dirty="0">
                          <a:effectLst/>
                        </a:rPr>
                        <a:t>10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17158954"/>
                  </a:ext>
                </a:extLst>
              </a:tr>
            </a:tbl>
          </a:graphicData>
        </a:graphic>
      </p:graphicFrame>
    </p:spTree>
    <p:extLst>
      <p:ext uri="{BB962C8B-B14F-4D97-AF65-F5344CB8AC3E}">
        <p14:creationId xmlns:p14="http://schemas.microsoft.com/office/powerpoint/2010/main" val="25400773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50714"/>
            <a:ext cx="9144000" cy="580435"/>
          </a:xfrm>
          <a:prstGeom prst="rect">
            <a:avLst/>
          </a:prstGeom>
          <a:solidFill>
            <a:schemeClr val="accent5"/>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r"/>
            <a:r>
              <a:rPr lang="en-US" sz="2400" b="1" dirty="0">
                <a:solidFill>
                  <a:schemeClr val="tx1"/>
                </a:solidFill>
              </a:rPr>
              <a:t>ASSESSMENT STRUCTURE GRADES  </a:t>
            </a:r>
            <a:r>
              <a:rPr lang="en-US" sz="2400" b="1" dirty="0" smtClean="0">
                <a:solidFill>
                  <a:schemeClr val="tx1"/>
                </a:solidFill>
              </a:rPr>
              <a:t>III- V</a:t>
            </a:r>
            <a:endParaRPr lang="en-US" sz="2400" b="1" dirty="0">
              <a:solidFill>
                <a:schemeClr val="tx1"/>
              </a:solidFill>
            </a:endParaRPr>
          </a:p>
        </p:txBody>
      </p:sp>
      <p:pic>
        <p:nvPicPr>
          <p:cNvPr id="3" name="Picture 2" descr="school logo png.png"/>
          <p:cNvPicPr>
            <a:picLocks noChangeAspect="1"/>
          </p:cNvPicPr>
          <p:nvPr/>
        </p:nvPicPr>
        <p:blipFill>
          <a:blip r:embed="rId2" cstate="print"/>
          <a:stretch>
            <a:fillRect/>
          </a:stretch>
        </p:blipFill>
        <p:spPr>
          <a:xfrm>
            <a:off x="642910" y="214290"/>
            <a:ext cx="1143008" cy="1143008"/>
          </a:xfrm>
          <a:prstGeom prst="rect">
            <a:avLst/>
          </a:prstGeom>
          <a:ln>
            <a:noFill/>
          </a:ln>
          <a:effectLst>
            <a:outerShdw blurRad="190500" algn="tl" rotWithShape="0">
              <a:srgbClr val="000000">
                <a:alpha val="70000"/>
              </a:srgbClr>
            </a:outerShdw>
          </a:effectLst>
        </p:spPr>
      </p:pic>
      <p:graphicFrame>
        <p:nvGraphicFramePr>
          <p:cNvPr id="7" name="Table 6"/>
          <p:cNvGraphicFramePr>
            <a:graphicFrameLocks noGrp="1"/>
          </p:cNvGraphicFramePr>
          <p:nvPr>
            <p:extLst>
              <p:ext uri="{D42A27DB-BD31-4B8C-83A1-F6EECF244321}">
                <p14:modId xmlns:p14="http://schemas.microsoft.com/office/powerpoint/2010/main" val="4149774631"/>
              </p:ext>
            </p:extLst>
          </p:nvPr>
        </p:nvGraphicFramePr>
        <p:xfrm>
          <a:off x="304798" y="1905000"/>
          <a:ext cx="8382001" cy="3505201"/>
        </p:xfrm>
        <a:graphic>
          <a:graphicData uri="http://schemas.openxmlformats.org/drawingml/2006/table">
            <a:tbl>
              <a:tblPr firstRow="1" firstCol="1" bandRow="1">
                <a:tableStyleId>{5C22544A-7EE6-4342-B048-85BDC9FD1C3A}</a:tableStyleId>
              </a:tblPr>
              <a:tblGrid>
                <a:gridCol w="1177508">
                  <a:extLst>
                    <a:ext uri="{9D8B030D-6E8A-4147-A177-3AD203B41FA5}">
                      <a16:colId xmlns:a16="http://schemas.microsoft.com/office/drawing/2014/main" val="20000"/>
                    </a:ext>
                  </a:extLst>
                </a:gridCol>
                <a:gridCol w="697209">
                  <a:extLst>
                    <a:ext uri="{9D8B030D-6E8A-4147-A177-3AD203B41FA5}">
                      <a16:colId xmlns:a16="http://schemas.microsoft.com/office/drawing/2014/main" val="20001"/>
                    </a:ext>
                  </a:extLst>
                </a:gridCol>
                <a:gridCol w="619741">
                  <a:extLst>
                    <a:ext uri="{9D8B030D-6E8A-4147-A177-3AD203B41FA5}">
                      <a16:colId xmlns:a16="http://schemas.microsoft.com/office/drawing/2014/main" val="20002"/>
                    </a:ext>
                  </a:extLst>
                </a:gridCol>
                <a:gridCol w="697209">
                  <a:extLst>
                    <a:ext uri="{9D8B030D-6E8A-4147-A177-3AD203B41FA5}">
                      <a16:colId xmlns:a16="http://schemas.microsoft.com/office/drawing/2014/main" val="20003"/>
                    </a:ext>
                  </a:extLst>
                </a:gridCol>
                <a:gridCol w="1704289">
                  <a:extLst>
                    <a:ext uri="{9D8B030D-6E8A-4147-A177-3AD203B41FA5}">
                      <a16:colId xmlns:a16="http://schemas.microsoft.com/office/drawing/2014/main" val="20004"/>
                    </a:ext>
                  </a:extLst>
                </a:gridCol>
                <a:gridCol w="774677">
                  <a:extLst>
                    <a:ext uri="{9D8B030D-6E8A-4147-A177-3AD203B41FA5}">
                      <a16:colId xmlns:a16="http://schemas.microsoft.com/office/drawing/2014/main" val="20005"/>
                    </a:ext>
                  </a:extLst>
                </a:gridCol>
                <a:gridCol w="697209">
                  <a:extLst>
                    <a:ext uri="{9D8B030D-6E8A-4147-A177-3AD203B41FA5}">
                      <a16:colId xmlns:a16="http://schemas.microsoft.com/office/drawing/2014/main" val="20006"/>
                    </a:ext>
                  </a:extLst>
                </a:gridCol>
                <a:gridCol w="774677">
                  <a:extLst>
                    <a:ext uri="{9D8B030D-6E8A-4147-A177-3AD203B41FA5}">
                      <a16:colId xmlns:a16="http://schemas.microsoft.com/office/drawing/2014/main" val="20007"/>
                    </a:ext>
                  </a:extLst>
                </a:gridCol>
                <a:gridCol w="1239482">
                  <a:extLst>
                    <a:ext uri="{9D8B030D-6E8A-4147-A177-3AD203B41FA5}">
                      <a16:colId xmlns:a16="http://schemas.microsoft.com/office/drawing/2014/main" val="20008"/>
                    </a:ext>
                  </a:extLst>
                </a:gridCol>
              </a:tblGrid>
              <a:tr h="898096">
                <a:tc gridSpan="9">
                  <a:txBody>
                    <a:bodyPr/>
                    <a:lstStyle/>
                    <a:p>
                      <a:pPr>
                        <a:lnSpc>
                          <a:spcPct val="115000"/>
                        </a:lnSpc>
                        <a:spcAft>
                          <a:spcPts val="1000"/>
                        </a:spcAft>
                      </a:pPr>
                      <a:r>
                        <a:rPr lang="en-US" sz="1600" dirty="0">
                          <a:effectLst/>
                        </a:rPr>
                        <a:t> </a:t>
                      </a:r>
                      <a:endParaRPr lang="en-IN" sz="1600" dirty="0">
                        <a:effectLst/>
                      </a:endParaRPr>
                    </a:p>
                    <a:p>
                      <a:pPr algn="ctr">
                        <a:lnSpc>
                          <a:spcPct val="150000"/>
                        </a:lnSpc>
                        <a:spcAft>
                          <a:spcPts val="1000"/>
                        </a:spcAft>
                      </a:pPr>
                      <a:r>
                        <a:rPr lang="en-US" sz="1600" dirty="0">
                          <a:effectLst/>
                        </a:rPr>
                        <a:t>Grades III - V  </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357734">
                <a:tc>
                  <a:txBody>
                    <a:bodyPr/>
                    <a:lstStyle/>
                    <a:p>
                      <a:pPr>
                        <a:lnSpc>
                          <a:spcPct val="115000"/>
                        </a:lnSpc>
                        <a:spcAft>
                          <a:spcPts val="1000"/>
                        </a:spcAft>
                      </a:pPr>
                      <a:r>
                        <a:rPr lang="en-US" sz="1600">
                          <a:effectLst/>
                        </a:rPr>
                        <a:t>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4">
                  <a:txBody>
                    <a:bodyPr/>
                    <a:lstStyle/>
                    <a:p>
                      <a:pPr algn="ctr">
                        <a:lnSpc>
                          <a:spcPct val="115000"/>
                        </a:lnSpc>
                        <a:spcAft>
                          <a:spcPts val="1000"/>
                        </a:spcAft>
                      </a:pPr>
                      <a:r>
                        <a:rPr lang="en-US" sz="1600">
                          <a:effectLst/>
                        </a:rPr>
                        <a:t>Term 1(100)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algn="ctr">
                        <a:lnSpc>
                          <a:spcPct val="115000"/>
                        </a:lnSpc>
                        <a:spcAft>
                          <a:spcPts val="1000"/>
                        </a:spcAft>
                      </a:pPr>
                      <a:r>
                        <a:rPr lang="en-US" sz="1600">
                          <a:effectLst/>
                        </a:rPr>
                        <a:t>Term 2(100)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1124685">
                <a:tc>
                  <a:txBody>
                    <a:bodyPr/>
                    <a:lstStyle/>
                    <a:p>
                      <a:pPr>
                        <a:lnSpc>
                          <a:spcPct val="115000"/>
                        </a:lnSpc>
                        <a:spcAft>
                          <a:spcPts val="1000"/>
                        </a:spcAft>
                      </a:pPr>
                      <a:r>
                        <a:rPr lang="en-US" sz="1600">
                          <a:effectLst/>
                        </a:rPr>
                        <a:t>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3">
                  <a:txBody>
                    <a:bodyPr/>
                    <a:lstStyle/>
                    <a:p>
                      <a:pPr algn="ctr">
                        <a:lnSpc>
                          <a:spcPct val="115000"/>
                        </a:lnSpc>
                        <a:spcAft>
                          <a:spcPts val="1000"/>
                        </a:spcAft>
                      </a:pPr>
                      <a:r>
                        <a:rPr lang="en-US" sz="1600">
                          <a:effectLst/>
                        </a:rPr>
                        <a:t>Internal </a:t>
                      </a:r>
                      <a:endParaRPr lang="en-IN" sz="1600">
                        <a:effectLst/>
                      </a:endParaRPr>
                    </a:p>
                    <a:p>
                      <a:pPr algn="ctr">
                        <a:lnSpc>
                          <a:spcPct val="115000"/>
                        </a:lnSpc>
                        <a:spcAft>
                          <a:spcPts val="1000"/>
                        </a:spcAft>
                      </a:pPr>
                      <a:r>
                        <a:rPr lang="en-US" sz="1600">
                          <a:effectLst/>
                        </a:rPr>
                        <a:t>Assessment  (50)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a:txBody>
                    <a:bodyPr/>
                    <a:lstStyle/>
                    <a:p>
                      <a:pPr algn="ctr">
                        <a:lnSpc>
                          <a:spcPct val="115000"/>
                        </a:lnSpc>
                        <a:spcAft>
                          <a:spcPts val="1000"/>
                        </a:spcAft>
                      </a:pPr>
                      <a:r>
                        <a:rPr lang="en-US" sz="1600">
                          <a:effectLst/>
                        </a:rPr>
                        <a:t>Half Yearly Examination (50)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3">
                  <a:txBody>
                    <a:bodyPr/>
                    <a:lstStyle/>
                    <a:p>
                      <a:pPr algn="ctr">
                        <a:lnSpc>
                          <a:spcPct val="115000"/>
                        </a:lnSpc>
                        <a:spcAft>
                          <a:spcPts val="1000"/>
                        </a:spcAft>
                      </a:pPr>
                      <a:r>
                        <a:rPr lang="en-US" sz="1600">
                          <a:effectLst/>
                        </a:rPr>
                        <a:t>Internal</a:t>
                      </a:r>
                      <a:endParaRPr lang="en-IN" sz="1600">
                        <a:effectLst/>
                      </a:endParaRPr>
                    </a:p>
                    <a:p>
                      <a:pPr algn="ctr">
                        <a:lnSpc>
                          <a:spcPct val="115000"/>
                        </a:lnSpc>
                        <a:spcAft>
                          <a:spcPts val="1000"/>
                        </a:spcAft>
                      </a:pPr>
                      <a:r>
                        <a:rPr lang="en-US" sz="1600">
                          <a:effectLst/>
                        </a:rPr>
                        <a:t> Assessment  (50)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a:txBody>
                    <a:bodyPr/>
                    <a:lstStyle/>
                    <a:p>
                      <a:pPr algn="ctr">
                        <a:lnSpc>
                          <a:spcPct val="115000"/>
                        </a:lnSpc>
                        <a:spcAft>
                          <a:spcPts val="1000"/>
                        </a:spcAft>
                      </a:pPr>
                      <a:r>
                        <a:rPr lang="en-US" sz="1600" dirty="0">
                          <a:effectLst/>
                        </a:rPr>
                        <a:t>Yearly Examination</a:t>
                      </a:r>
                      <a:endParaRPr lang="en-IN" sz="1600" dirty="0">
                        <a:effectLst/>
                      </a:endParaRPr>
                    </a:p>
                    <a:p>
                      <a:pPr algn="ctr">
                        <a:lnSpc>
                          <a:spcPct val="115000"/>
                        </a:lnSpc>
                        <a:spcAft>
                          <a:spcPts val="1000"/>
                        </a:spcAft>
                      </a:pPr>
                      <a:r>
                        <a:rPr lang="en-US" sz="1600" dirty="0">
                          <a:effectLst/>
                        </a:rPr>
                        <a:t>(50)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2"/>
                  </a:ext>
                </a:extLst>
              </a:tr>
              <a:tr h="798964">
                <a:tc>
                  <a:txBody>
                    <a:bodyPr/>
                    <a:lstStyle/>
                    <a:p>
                      <a:pPr>
                        <a:lnSpc>
                          <a:spcPct val="115000"/>
                        </a:lnSpc>
                        <a:spcAft>
                          <a:spcPts val="1000"/>
                        </a:spcAft>
                      </a:pPr>
                      <a:r>
                        <a:rPr lang="en-US" sz="1600">
                          <a:effectLst/>
                        </a:rPr>
                        <a:t>Assessment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SEA 1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PT 1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Note</a:t>
                      </a:r>
                      <a:endParaRPr lang="en-IN" sz="1600">
                        <a:effectLst/>
                      </a:endParaRPr>
                    </a:p>
                    <a:p>
                      <a:pPr algn="ctr">
                        <a:lnSpc>
                          <a:spcPct val="115000"/>
                        </a:lnSpc>
                        <a:spcAft>
                          <a:spcPts val="1000"/>
                        </a:spcAft>
                      </a:pPr>
                      <a:r>
                        <a:rPr lang="en-US" sz="1600">
                          <a:effectLst/>
                        </a:rPr>
                        <a:t>book</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dirty="0">
                          <a:effectLst/>
                        </a:rPr>
                        <a:t>Half Yearly Examination </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SEA 2</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PT  2</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Note</a:t>
                      </a:r>
                      <a:endParaRPr lang="en-IN" sz="1600">
                        <a:effectLst/>
                      </a:endParaRPr>
                    </a:p>
                    <a:p>
                      <a:pPr algn="ctr">
                        <a:lnSpc>
                          <a:spcPct val="115000"/>
                        </a:lnSpc>
                        <a:spcAft>
                          <a:spcPts val="1000"/>
                        </a:spcAft>
                      </a:pPr>
                      <a:r>
                        <a:rPr lang="en-US" sz="1600">
                          <a:effectLst/>
                        </a:rPr>
                        <a:t>book</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Yearly Examination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3"/>
                  </a:ext>
                </a:extLst>
              </a:tr>
              <a:tr h="325722">
                <a:tc>
                  <a:txBody>
                    <a:bodyPr/>
                    <a:lstStyle/>
                    <a:p>
                      <a:pPr algn="ctr">
                        <a:lnSpc>
                          <a:spcPct val="115000"/>
                        </a:lnSpc>
                        <a:spcAft>
                          <a:spcPts val="1000"/>
                        </a:spcAft>
                      </a:pPr>
                      <a:r>
                        <a:rPr lang="en-US" sz="1600">
                          <a:effectLst/>
                        </a:rPr>
                        <a:t>Total marks </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dirty="0">
                          <a:effectLst/>
                        </a:rPr>
                        <a:t>20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20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dirty="0">
                          <a:effectLst/>
                        </a:rPr>
                        <a:t>10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dirty="0">
                          <a:effectLst/>
                        </a:rPr>
                        <a:t>50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dirty="0">
                          <a:effectLst/>
                        </a:rPr>
                        <a:t>20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20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a:effectLst/>
                        </a:rPr>
                        <a:t>10</a:t>
                      </a:r>
                      <a:endParaRPr lang="en-IN" sz="16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600" dirty="0">
                          <a:effectLst/>
                        </a:rPr>
                        <a:t>50</a:t>
                      </a:r>
                      <a:endParaRPr lang="en-IN"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5" name="TextBox 4"/>
          <p:cNvSpPr txBox="1"/>
          <p:nvPr/>
        </p:nvSpPr>
        <p:spPr>
          <a:xfrm>
            <a:off x="107503" y="6088931"/>
            <a:ext cx="7992888" cy="369332"/>
          </a:xfrm>
          <a:prstGeom prst="rect">
            <a:avLst/>
          </a:prstGeom>
          <a:noFill/>
        </p:spPr>
        <p:txBody>
          <a:bodyPr wrap="square" rtlCol="0">
            <a:spAutoFit/>
          </a:bodyPr>
          <a:lstStyle/>
          <a:p>
            <a:r>
              <a:rPr lang="en-US" dirty="0" smtClean="0"/>
              <a:t>SUBJECT TO CHANGE AS GENERAL BOARD GUIDELINES CHANGE </a:t>
            </a:r>
            <a:endParaRPr lang="en-US" dirty="0"/>
          </a:p>
        </p:txBody>
      </p:sp>
      <p:pic>
        <p:nvPicPr>
          <p:cNvPr id="6" name="Picture 5" descr="photo.jpg"/>
          <p:cNvPicPr>
            <a:picLocks noChangeAspect="1"/>
          </p:cNvPicPr>
          <p:nvPr/>
        </p:nvPicPr>
        <p:blipFill>
          <a:blip r:embed="rId3" cstate="print"/>
          <a:stretch>
            <a:fillRect/>
          </a:stretch>
        </p:blipFill>
        <p:spPr>
          <a:xfrm>
            <a:off x="7142347" y="0"/>
            <a:ext cx="1285852" cy="881523"/>
          </a:xfrm>
          <a:prstGeom prst="rect">
            <a:avLst/>
          </a:prstGeom>
        </p:spPr>
      </p:pic>
    </p:spTree>
    <p:extLst>
      <p:ext uri="{BB962C8B-B14F-4D97-AF65-F5344CB8AC3E}">
        <p14:creationId xmlns:p14="http://schemas.microsoft.com/office/powerpoint/2010/main" val="14124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0" y="890399"/>
            <a:ext cx="9144000" cy="342689"/>
          </a:xfrm>
          <a:prstGeom prst="rect">
            <a:avLst/>
          </a:prstGeom>
          <a:solidFill>
            <a:schemeClr val="accent5">
              <a:lumMod val="40000"/>
              <a:lumOff val="60000"/>
            </a:schemeClr>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r"/>
            <a:r>
              <a:rPr lang="en-IN" sz="7200" dirty="0" smtClean="0">
                <a:solidFill>
                  <a:schemeClr val="tx1"/>
                </a:solidFill>
              </a:rPr>
              <a:t>    </a:t>
            </a:r>
            <a:endParaRPr lang="en-US" sz="11500" dirty="0">
              <a:solidFill>
                <a:schemeClr val="tx1"/>
              </a:solidFill>
              <a:effectLst>
                <a:outerShdw blurRad="38100" dist="38100" dir="2700000" algn="tl">
                  <a:srgbClr val="000000">
                    <a:alpha val="43137"/>
                  </a:srgbClr>
                </a:outerShdw>
              </a:effectLst>
            </a:endParaRPr>
          </a:p>
        </p:txBody>
      </p:sp>
      <p:sp>
        <p:nvSpPr>
          <p:cNvPr id="2" name="Rounded Rectangle 1"/>
          <p:cNvSpPr/>
          <p:nvPr/>
        </p:nvSpPr>
        <p:spPr>
          <a:xfrm>
            <a:off x="500034" y="1285860"/>
            <a:ext cx="4429156" cy="5000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N" b="1" dirty="0" smtClean="0"/>
              <a:t>Management (Director and Chairman)</a:t>
            </a:r>
            <a:endParaRPr lang="en-IN" b="1" dirty="0"/>
          </a:p>
        </p:txBody>
      </p:sp>
      <p:cxnSp>
        <p:nvCxnSpPr>
          <p:cNvPr id="3" name="Straight Arrow Connector 2"/>
          <p:cNvCxnSpPr/>
          <p:nvPr/>
        </p:nvCxnSpPr>
        <p:spPr>
          <a:xfrm rot="16200000" flipH="1">
            <a:off x="5285983" y="1929199"/>
            <a:ext cx="28654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 name="Straight Arrow Connector 3"/>
          <p:cNvCxnSpPr/>
          <p:nvPr/>
        </p:nvCxnSpPr>
        <p:spPr>
          <a:xfrm rot="5400000">
            <a:off x="3929455" y="1928405"/>
            <a:ext cx="284958"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a:off x="7322250" y="2744523"/>
            <a:ext cx="1" cy="24177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rot="5400000">
            <a:off x="3470671" y="2929590"/>
            <a:ext cx="35719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Rounded Rectangle 7"/>
          <p:cNvSpPr/>
          <p:nvPr/>
        </p:nvSpPr>
        <p:spPr>
          <a:xfrm>
            <a:off x="5468377" y="5400974"/>
            <a:ext cx="1428760" cy="597136"/>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sz="1600" b="1" dirty="0" smtClean="0">
                <a:solidFill>
                  <a:schemeClr val="tx1"/>
                </a:solidFill>
              </a:rPr>
              <a:t>Transport In-charge</a:t>
            </a:r>
            <a:endParaRPr lang="en-IN" sz="1600" b="1" dirty="0">
              <a:solidFill>
                <a:schemeClr val="tx1"/>
              </a:solidFill>
            </a:endParaRPr>
          </a:p>
        </p:txBody>
      </p:sp>
      <p:sp>
        <p:nvSpPr>
          <p:cNvPr id="9" name="Rounded Rectangle 8"/>
          <p:cNvSpPr/>
          <p:nvPr/>
        </p:nvSpPr>
        <p:spPr>
          <a:xfrm>
            <a:off x="7233163" y="5401537"/>
            <a:ext cx="1643074" cy="571504"/>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sz="1600" b="1" dirty="0" smtClean="0">
                <a:solidFill>
                  <a:sysClr val="windowText" lastClr="000000"/>
                </a:solidFill>
              </a:rPr>
              <a:t>House Keeping</a:t>
            </a:r>
            <a:endParaRPr lang="en-IN" sz="1600" b="1" dirty="0">
              <a:solidFill>
                <a:sysClr val="windowText" lastClr="000000"/>
              </a:solidFill>
            </a:endParaRPr>
          </a:p>
        </p:txBody>
      </p:sp>
      <p:cxnSp>
        <p:nvCxnSpPr>
          <p:cNvPr id="10" name="Straight Arrow Connector 9"/>
          <p:cNvCxnSpPr/>
          <p:nvPr/>
        </p:nvCxnSpPr>
        <p:spPr>
          <a:xfrm>
            <a:off x="2247993" y="4408581"/>
            <a:ext cx="430" cy="24180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Rounded Rectangle 12"/>
          <p:cNvSpPr/>
          <p:nvPr/>
        </p:nvSpPr>
        <p:spPr>
          <a:xfrm>
            <a:off x="5214942" y="1285860"/>
            <a:ext cx="3357586" cy="5000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Regional School Director</a:t>
            </a:r>
            <a:endParaRPr lang="en-US" b="1" dirty="0"/>
          </a:p>
        </p:txBody>
      </p:sp>
      <p:sp>
        <p:nvSpPr>
          <p:cNvPr id="14" name="Rounded Rectangle 13"/>
          <p:cNvSpPr/>
          <p:nvPr/>
        </p:nvSpPr>
        <p:spPr>
          <a:xfrm>
            <a:off x="3271025" y="2106434"/>
            <a:ext cx="2662246" cy="28575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N" b="1" dirty="0" smtClean="0"/>
              <a:t>Principal</a:t>
            </a:r>
            <a:endParaRPr lang="en-IN" b="1" dirty="0"/>
          </a:p>
        </p:txBody>
      </p:sp>
      <p:cxnSp>
        <p:nvCxnSpPr>
          <p:cNvPr id="15" name="Straight Arrow Connector 14"/>
          <p:cNvCxnSpPr/>
          <p:nvPr/>
        </p:nvCxnSpPr>
        <p:spPr>
          <a:xfrm rot="5400000">
            <a:off x="4322364" y="2579351"/>
            <a:ext cx="357190" cy="79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V="1">
            <a:off x="3649266" y="2733782"/>
            <a:ext cx="3668816" cy="4830"/>
          </a:xfrm>
          <a:prstGeom prst="line">
            <a:avLst/>
          </a:prstGeom>
          <a:ln/>
        </p:spPr>
        <p:style>
          <a:lnRef idx="2">
            <a:schemeClr val="dk1"/>
          </a:lnRef>
          <a:fillRef idx="0">
            <a:schemeClr val="dk1"/>
          </a:fillRef>
          <a:effectRef idx="1">
            <a:schemeClr val="dk1"/>
          </a:effectRef>
          <a:fontRef idx="minor">
            <a:schemeClr val="tx1"/>
          </a:fontRef>
        </p:style>
      </p:cxnSp>
      <p:sp>
        <p:nvSpPr>
          <p:cNvPr id="17" name="Rounded Rectangle 16"/>
          <p:cNvSpPr/>
          <p:nvPr/>
        </p:nvSpPr>
        <p:spPr>
          <a:xfrm>
            <a:off x="1519482" y="3822279"/>
            <a:ext cx="1533556" cy="5715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N" sz="1600" b="1" dirty="0" smtClean="0"/>
              <a:t>Pre-Primary Co-ordinator</a:t>
            </a:r>
            <a:endParaRPr lang="en-IN" sz="1600" b="1" dirty="0"/>
          </a:p>
        </p:txBody>
      </p:sp>
      <p:sp>
        <p:nvSpPr>
          <p:cNvPr id="18" name="Rounded Rectangle 17"/>
          <p:cNvSpPr/>
          <p:nvPr/>
        </p:nvSpPr>
        <p:spPr>
          <a:xfrm>
            <a:off x="3194465" y="3821310"/>
            <a:ext cx="2738806" cy="5775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N" sz="1600" b="1" dirty="0" smtClean="0"/>
              <a:t>Primary, Middle &amp; Secondary Co-ordinators</a:t>
            </a:r>
            <a:endParaRPr lang="en-IN" sz="1600" b="1" dirty="0"/>
          </a:p>
        </p:txBody>
      </p:sp>
      <p:sp>
        <p:nvSpPr>
          <p:cNvPr id="20" name="Rounded Rectangle 19"/>
          <p:cNvSpPr/>
          <p:nvPr/>
        </p:nvSpPr>
        <p:spPr>
          <a:xfrm>
            <a:off x="1531458" y="5472987"/>
            <a:ext cx="1785950" cy="5715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N" sz="1600" b="1" dirty="0" smtClean="0"/>
              <a:t>Relationship Manager</a:t>
            </a:r>
            <a:endParaRPr lang="en-IN" sz="1600" b="1" dirty="0"/>
          </a:p>
        </p:txBody>
      </p:sp>
      <p:cxnSp>
        <p:nvCxnSpPr>
          <p:cNvPr id="22" name="Straight Connector 21"/>
          <p:cNvCxnSpPr/>
          <p:nvPr/>
        </p:nvCxnSpPr>
        <p:spPr>
          <a:xfrm>
            <a:off x="900087" y="5177051"/>
            <a:ext cx="7404122" cy="1588"/>
          </a:xfrm>
          <a:prstGeom prst="line">
            <a:avLst/>
          </a:prstGeom>
          <a:ln/>
        </p:spPr>
        <p:style>
          <a:lnRef idx="2">
            <a:schemeClr val="dk1"/>
          </a:lnRef>
          <a:fillRef idx="0">
            <a:schemeClr val="dk1"/>
          </a:fillRef>
          <a:effectRef idx="1">
            <a:schemeClr val="dk1"/>
          </a:effectRef>
          <a:fontRef idx="minor">
            <a:schemeClr val="tx1"/>
          </a:fontRef>
        </p:style>
      </p:cxnSp>
      <p:sp>
        <p:nvSpPr>
          <p:cNvPr id="23" name="Rounded Rectangle 22"/>
          <p:cNvSpPr/>
          <p:nvPr/>
        </p:nvSpPr>
        <p:spPr>
          <a:xfrm>
            <a:off x="199566" y="5430577"/>
            <a:ext cx="1143008" cy="357190"/>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sz="1600" b="1" dirty="0" smtClean="0">
                <a:solidFill>
                  <a:schemeClr val="tx1"/>
                </a:solidFill>
              </a:rPr>
              <a:t>Accounts</a:t>
            </a:r>
            <a:endParaRPr lang="en-IN" sz="1600" b="1" dirty="0">
              <a:solidFill>
                <a:schemeClr val="tx1"/>
              </a:solidFill>
            </a:endParaRPr>
          </a:p>
        </p:txBody>
      </p:sp>
      <p:cxnSp>
        <p:nvCxnSpPr>
          <p:cNvPr id="24" name="Straight Arrow Connector 23"/>
          <p:cNvCxnSpPr/>
          <p:nvPr/>
        </p:nvCxnSpPr>
        <p:spPr>
          <a:xfrm>
            <a:off x="913945" y="5187234"/>
            <a:ext cx="1" cy="2433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a:off x="2214546" y="5187234"/>
            <a:ext cx="0" cy="2857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3733800" y="4404410"/>
            <a:ext cx="0" cy="2280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 name="Rounded Rectangle 26"/>
          <p:cNvSpPr/>
          <p:nvPr/>
        </p:nvSpPr>
        <p:spPr>
          <a:xfrm>
            <a:off x="1669932" y="4632501"/>
            <a:ext cx="2428892" cy="3571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Educators</a:t>
            </a:r>
            <a:endParaRPr lang="en-US" sz="1600" b="1" dirty="0"/>
          </a:p>
        </p:txBody>
      </p:sp>
      <p:sp>
        <p:nvSpPr>
          <p:cNvPr id="28" name="Rounded Rectangle 27"/>
          <p:cNvSpPr/>
          <p:nvPr/>
        </p:nvSpPr>
        <p:spPr>
          <a:xfrm>
            <a:off x="3653434" y="5439544"/>
            <a:ext cx="1462823" cy="39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N" sz="1600" b="1" dirty="0" smtClean="0">
                <a:solidFill>
                  <a:schemeClr val="tx1"/>
                </a:solidFill>
              </a:rPr>
              <a:t>Receptionist</a:t>
            </a:r>
            <a:endParaRPr lang="en-IN" sz="1600" b="1" dirty="0">
              <a:solidFill>
                <a:schemeClr val="tx1"/>
              </a:solidFill>
            </a:endParaRPr>
          </a:p>
        </p:txBody>
      </p:sp>
      <p:cxnSp>
        <p:nvCxnSpPr>
          <p:cNvPr id="29" name="Straight Arrow Connector 28"/>
          <p:cNvCxnSpPr/>
          <p:nvPr/>
        </p:nvCxnSpPr>
        <p:spPr>
          <a:xfrm>
            <a:off x="6317154" y="5179837"/>
            <a:ext cx="2522" cy="2151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flipH="1">
            <a:off x="4357512" y="5193437"/>
            <a:ext cx="10302" cy="2371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8286526" y="5177918"/>
            <a:ext cx="0" cy="22361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7" name="Picture 46" descr="photo.jpg"/>
          <p:cNvPicPr>
            <a:picLocks noChangeAspect="1"/>
          </p:cNvPicPr>
          <p:nvPr/>
        </p:nvPicPr>
        <p:blipFill>
          <a:blip r:embed="rId2" cstate="print"/>
          <a:stretch>
            <a:fillRect/>
          </a:stretch>
        </p:blipFill>
        <p:spPr>
          <a:xfrm>
            <a:off x="7143800" y="1"/>
            <a:ext cx="1285852" cy="881523"/>
          </a:xfrm>
          <a:prstGeom prst="rect">
            <a:avLst/>
          </a:prstGeom>
        </p:spPr>
      </p:pic>
      <p:pic>
        <p:nvPicPr>
          <p:cNvPr id="48" name="Picture 47" descr="school logo png.png"/>
          <p:cNvPicPr>
            <a:picLocks noChangeAspect="1"/>
          </p:cNvPicPr>
          <p:nvPr/>
        </p:nvPicPr>
        <p:blipFill>
          <a:blip r:embed="rId3" cstate="print"/>
          <a:stretch>
            <a:fillRect/>
          </a:stretch>
        </p:blipFill>
        <p:spPr>
          <a:xfrm>
            <a:off x="571472" y="142852"/>
            <a:ext cx="1000132" cy="1000132"/>
          </a:xfrm>
          <a:prstGeom prst="rect">
            <a:avLst/>
          </a:prstGeom>
          <a:ln>
            <a:noFill/>
          </a:ln>
          <a:effectLst>
            <a:outerShdw blurRad="190500" algn="tl" rotWithShape="0">
              <a:srgbClr val="000000">
                <a:alpha val="70000"/>
              </a:srgbClr>
            </a:outerShdw>
          </a:effectLst>
        </p:spPr>
      </p:pic>
      <p:sp>
        <p:nvSpPr>
          <p:cNvPr id="49" name="Rectangle 48"/>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50" name="Picture 49" descr="add.jpg"/>
          <p:cNvPicPr>
            <a:picLocks noChangeAspect="1"/>
          </p:cNvPicPr>
          <p:nvPr/>
        </p:nvPicPr>
        <p:blipFill>
          <a:blip r:embed="rId4"/>
          <a:stretch>
            <a:fillRect/>
          </a:stretch>
        </p:blipFill>
        <p:spPr>
          <a:xfrm>
            <a:off x="0" y="6215082"/>
            <a:ext cx="9144000" cy="642918"/>
          </a:xfrm>
          <a:prstGeom prst="rect">
            <a:avLst/>
          </a:prstGeom>
        </p:spPr>
      </p:pic>
      <p:sp>
        <p:nvSpPr>
          <p:cNvPr id="61" name="Rounded Rectangle 60"/>
          <p:cNvSpPr/>
          <p:nvPr/>
        </p:nvSpPr>
        <p:spPr>
          <a:xfrm>
            <a:off x="4733126" y="4632501"/>
            <a:ext cx="2428892" cy="320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Exam Department</a:t>
            </a:r>
            <a:endParaRPr lang="en-US" sz="1600" b="1" dirty="0"/>
          </a:p>
        </p:txBody>
      </p:sp>
      <p:cxnSp>
        <p:nvCxnSpPr>
          <p:cNvPr id="62" name="Straight Arrow Connector 61"/>
          <p:cNvCxnSpPr/>
          <p:nvPr/>
        </p:nvCxnSpPr>
        <p:spPr>
          <a:xfrm>
            <a:off x="6069400" y="3389678"/>
            <a:ext cx="6842" cy="12158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3" name="Rounded Rectangle 62"/>
          <p:cNvSpPr/>
          <p:nvPr/>
        </p:nvSpPr>
        <p:spPr>
          <a:xfrm>
            <a:off x="2544067" y="3101032"/>
            <a:ext cx="3773683" cy="28575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N" b="1" dirty="0" smtClean="0"/>
              <a:t>Vice-Principal</a:t>
            </a:r>
            <a:endParaRPr lang="en-IN" b="1" dirty="0"/>
          </a:p>
        </p:txBody>
      </p:sp>
      <p:cxnSp>
        <p:nvCxnSpPr>
          <p:cNvPr id="64" name="Straight Arrow Connector 63"/>
          <p:cNvCxnSpPr/>
          <p:nvPr/>
        </p:nvCxnSpPr>
        <p:spPr>
          <a:xfrm flipH="1">
            <a:off x="2743200" y="3379979"/>
            <a:ext cx="1128" cy="4413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6" name="Straight Arrow Connector 65"/>
          <p:cNvCxnSpPr/>
          <p:nvPr/>
        </p:nvCxnSpPr>
        <p:spPr>
          <a:xfrm>
            <a:off x="4823392" y="3399789"/>
            <a:ext cx="2817" cy="37085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82454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71546"/>
            <a:ext cx="9144000" cy="604854"/>
          </a:xfrm>
          <a:prstGeom prst="rect">
            <a:avLst/>
          </a:prstGeom>
          <a:solidFill>
            <a:schemeClr val="accent5"/>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lvl="0" algn="r">
              <a:spcBef>
                <a:spcPct val="0"/>
              </a:spcBef>
            </a:pPr>
            <a:endParaRPr lang="en-IN" sz="4000" b="1" dirty="0" smtClean="0">
              <a:ln w="635">
                <a:noFill/>
              </a:ln>
              <a:solidFill>
                <a:srgbClr val="002060"/>
              </a:solidFill>
              <a:effectLst>
                <a:outerShdw blurRad="38100" dist="38100" dir="2700000" algn="tl">
                  <a:srgbClr val="000000">
                    <a:alpha val="43137"/>
                  </a:srgbClr>
                </a:outerShdw>
              </a:effectLst>
            </a:endParaRPr>
          </a:p>
        </p:txBody>
      </p:sp>
      <p:pic>
        <p:nvPicPr>
          <p:cNvPr id="3" name="Picture 2" descr="school logo png.png"/>
          <p:cNvPicPr>
            <a:picLocks noChangeAspect="1"/>
          </p:cNvPicPr>
          <p:nvPr/>
        </p:nvPicPr>
        <p:blipFill>
          <a:blip r:embed="rId3" cstate="print"/>
          <a:stretch>
            <a:fillRect/>
          </a:stretch>
        </p:blipFill>
        <p:spPr>
          <a:xfrm>
            <a:off x="642910" y="214290"/>
            <a:ext cx="1143008" cy="1143008"/>
          </a:xfrm>
          <a:prstGeom prst="rect">
            <a:avLst/>
          </a:prstGeom>
          <a:ln>
            <a:noFill/>
          </a:ln>
          <a:effectLst>
            <a:outerShdw blurRad="190500" algn="tl" rotWithShape="0">
              <a:srgbClr val="000000">
                <a:alpha val="70000"/>
              </a:srgbClr>
            </a:outerShdw>
          </a:effectLst>
        </p:spPr>
      </p:pic>
      <p:sp>
        <p:nvSpPr>
          <p:cNvPr id="6" name="Rectangle 5"/>
          <p:cNvSpPr/>
          <p:nvPr/>
        </p:nvSpPr>
        <p:spPr>
          <a:xfrm>
            <a:off x="285720" y="5786454"/>
            <a:ext cx="8715436" cy="584775"/>
          </a:xfrm>
          <a:prstGeom prst="rect">
            <a:avLst/>
          </a:prstGeom>
        </p:spPr>
        <p:txBody>
          <a:bodyPr wrap="square">
            <a:spAutoFit/>
          </a:bodyPr>
          <a:lstStyle/>
          <a:p>
            <a:r>
              <a:rPr lang="en-US" sz="1600" i="1" dirty="0" smtClean="0"/>
              <a:t>(</a:t>
            </a:r>
            <a:r>
              <a:rPr lang="en-US" sz="1600" b="1" i="1" dirty="0"/>
              <a:t>For grades VI to VIII </a:t>
            </a:r>
            <a:r>
              <a:rPr lang="en-US" sz="1600" i="1" dirty="0"/>
              <a:t>the CBSE circular 14/2017 </a:t>
            </a:r>
            <a:r>
              <a:rPr lang="en-US" sz="1600" i="1" dirty="0" err="1"/>
              <a:t>dt.</a:t>
            </a:r>
            <a:r>
              <a:rPr lang="en-US" sz="1600" i="1" dirty="0"/>
              <a:t>, 21/03/17 has been followed)</a:t>
            </a:r>
            <a:r>
              <a:rPr lang="en-US" sz="1600" i="1" u="sng" dirty="0">
                <a:hlinkClick r:id="rId4"/>
              </a:rPr>
              <a:t>http://cbseacademic.nic.in/web_material/Notifications/2018/05_Notification_2018.pdf</a:t>
            </a:r>
            <a:endParaRPr lang="en-IN" sz="1600" dirty="0"/>
          </a:p>
        </p:txBody>
      </p:sp>
      <p:sp>
        <p:nvSpPr>
          <p:cNvPr id="7" name="Rectangle 6"/>
          <p:cNvSpPr/>
          <p:nvPr/>
        </p:nvSpPr>
        <p:spPr>
          <a:xfrm>
            <a:off x="0" y="1071546"/>
            <a:ext cx="9144000" cy="461665"/>
          </a:xfrm>
          <a:prstGeom prst="rect">
            <a:avLst/>
          </a:prstGeom>
        </p:spPr>
        <p:txBody>
          <a:bodyPr wrap="square">
            <a:spAutoFit/>
          </a:bodyPr>
          <a:lstStyle/>
          <a:p>
            <a:pPr algn="r"/>
            <a:r>
              <a:rPr lang="en-US" sz="2400" b="1" dirty="0"/>
              <a:t>ASSESSMENT STRUCTURE GRADES </a:t>
            </a:r>
            <a:r>
              <a:rPr lang="en-US" sz="2400" b="1" dirty="0" smtClean="0"/>
              <a:t>VI to VIII</a:t>
            </a:r>
            <a:endParaRPr lang="en-US" sz="2400" b="1" dirty="0"/>
          </a:p>
        </p:txBody>
      </p:sp>
      <p:graphicFrame>
        <p:nvGraphicFramePr>
          <p:cNvPr id="8" name="Table 7"/>
          <p:cNvGraphicFramePr>
            <a:graphicFrameLocks noGrp="1"/>
          </p:cNvGraphicFramePr>
          <p:nvPr>
            <p:extLst>
              <p:ext uri="{D42A27DB-BD31-4B8C-83A1-F6EECF244321}">
                <p14:modId xmlns:p14="http://schemas.microsoft.com/office/powerpoint/2010/main" val="2252900177"/>
              </p:ext>
            </p:extLst>
          </p:nvPr>
        </p:nvGraphicFramePr>
        <p:xfrm>
          <a:off x="228600" y="1866422"/>
          <a:ext cx="8686798" cy="3918459"/>
        </p:xfrm>
        <a:graphic>
          <a:graphicData uri="http://schemas.openxmlformats.org/drawingml/2006/table">
            <a:tbl>
              <a:tblPr firstRow="1" firstCol="1" bandRow="1">
                <a:tableStyleId>{5C22544A-7EE6-4342-B048-85BDC9FD1C3A}</a:tableStyleId>
              </a:tblPr>
              <a:tblGrid>
                <a:gridCol w="1434662">
                  <a:extLst>
                    <a:ext uri="{9D8B030D-6E8A-4147-A177-3AD203B41FA5}">
                      <a16:colId xmlns:a16="http://schemas.microsoft.com/office/drawing/2014/main" val="20000"/>
                    </a:ext>
                  </a:extLst>
                </a:gridCol>
                <a:gridCol w="744484">
                  <a:extLst>
                    <a:ext uri="{9D8B030D-6E8A-4147-A177-3AD203B41FA5}">
                      <a16:colId xmlns:a16="http://schemas.microsoft.com/office/drawing/2014/main" val="20001"/>
                    </a:ext>
                  </a:extLst>
                </a:gridCol>
                <a:gridCol w="868855">
                  <a:extLst>
                    <a:ext uri="{9D8B030D-6E8A-4147-A177-3AD203B41FA5}">
                      <a16:colId xmlns:a16="http://schemas.microsoft.com/office/drawing/2014/main" val="20002"/>
                    </a:ext>
                  </a:extLst>
                </a:gridCol>
                <a:gridCol w="792655">
                  <a:extLst>
                    <a:ext uri="{9D8B030D-6E8A-4147-A177-3AD203B41FA5}">
                      <a16:colId xmlns:a16="http://schemas.microsoft.com/office/drawing/2014/main" val="20003"/>
                    </a:ext>
                  </a:extLst>
                </a:gridCol>
                <a:gridCol w="1062420">
                  <a:extLst>
                    <a:ext uri="{9D8B030D-6E8A-4147-A177-3AD203B41FA5}">
                      <a16:colId xmlns:a16="http://schemas.microsoft.com/office/drawing/2014/main" val="20004"/>
                    </a:ext>
                  </a:extLst>
                </a:gridCol>
                <a:gridCol w="788275">
                  <a:extLst>
                    <a:ext uri="{9D8B030D-6E8A-4147-A177-3AD203B41FA5}">
                      <a16:colId xmlns:a16="http://schemas.microsoft.com/office/drawing/2014/main" val="20005"/>
                    </a:ext>
                  </a:extLst>
                </a:gridCol>
                <a:gridCol w="945931">
                  <a:extLst>
                    <a:ext uri="{9D8B030D-6E8A-4147-A177-3AD203B41FA5}">
                      <a16:colId xmlns:a16="http://schemas.microsoft.com/office/drawing/2014/main" val="20006"/>
                    </a:ext>
                  </a:extLst>
                </a:gridCol>
                <a:gridCol w="906518">
                  <a:extLst>
                    <a:ext uri="{9D8B030D-6E8A-4147-A177-3AD203B41FA5}">
                      <a16:colId xmlns:a16="http://schemas.microsoft.com/office/drawing/2014/main" val="20007"/>
                    </a:ext>
                  </a:extLst>
                </a:gridCol>
                <a:gridCol w="1142998">
                  <a:extLst>
                    <a:ext uri="{9D8B030D-6E8A-4147-A177-3AD203B41FA5}">
                      <a16:colId xmlns:a16="http://schemas.microsoft.com/office/drawing/2014/main" val="20008"/>
                    </a:ext>
                  </a:extLst>
                </a:gridCol>
              </a:tblGrid>
              <a:tr h="612296">
                <a:tc gridSpan="9">
                  <a:txBody>
                    <a:bodyPr/>
                    <a:lstStyle/>
                    <a:p>
                      <a:pPr>
                        <a:lnSpc>
                          <a:spcPct val="115000"/>
                        </a:lnSpc>
                        <a:spcAft>
                          <a:spcPts val="1000"/>
                        </a:spcAft>
                      </a:pPr>
                      <a:r>
                        <a:rPr lang="en-US" sz="1400" dirty="0">
                          <a:effectLst/>
                        </a:rPr>
                        <a:t> </a:t>
                      </a:r>
                      <a:endParaRPr lang="en-IN" sz="1400" dirty="0">
                        <a:effectLst/>
                      </a:endParaRPr>
                    </a:p>
                    <a:p>
                      <a:pPr algn="ctr">
                        <a:lnSpc>
                          <a:spcPct val="150000"/>
                        </a:lnSpc>
                        <a:spcAft>
                          <a:spcPts val="1000"/>
                        </a:spcAft>
                      </a:pPr>
                      <a:r>
                        <a:rPr lang="en-US" sz="1400" dirty="0">
                          <a:effectLst/>
                        </a:rPr>
                        <a:t>VI - VIII </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376370">
                <a:tc>
                  <a:txBody>
                    <a:bodyPr/>
                    <a:lstStyle/>
                    <a:p>
                      <a:pPr>
                        <a:lnSpc>
                          <a:spcPct val="115000"/>
                        </a:lnSpc>
                        <a:spcAft>
                          <a:spcPts val="1000"/>
                        </a:spcAft>
                      </a:pPr>
                      <a:r>
                        <a:rPr lang="en-US" sz="1100">
                          <a:effectLst/>
                        </a:rPr>
                        <a:t> </a:t>
                      </a:r>
                      <a:endParaRPr lang="en-IN"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4">
                  <a:txBody>
                    <a:bodyPr/>
                    <a:lstStyle/>
                    <a:p>
                      <a:pPr algn="ctr">
                        <a:lnSpc>
                          <a:spcPct val="115000"/>
                        </a:lnSpc>
                        <a:spcAft>
                          <a:spcPts val="1000"/>
                        </a:spcAft>
                      </a:pPr>
                      <a:r>
                        <a:rPr lang="en-US" sz="1400" dirty="0">
                          <a:effectLst/>
                        </a:rPr>
                        <a:t>Term 1(100)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algn="ctr">
                        <a:lnSpc>
                          <a:spcPct val="115000"/>
                        </a:lnSpc>
                        <a:spcAft>
                          <a:spcPts val="1000"/>
                        </a:spcAft>
                      </a:pPr>
                      <a:r>
                        <a:rPr lang="en-US" sz="1400">
                          <a:effectLst/>
                        </a:rPr>
                        <a:t>Term 2(100)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783241">
                <a:tc>
                  <a:txBody>
                    <a:bodyPr/>
                    <a:lstStyle/>
                    <a:p>
                      <a:pPr>
                        <a:lnSpc>
                          <a:spcPct val="115000"/>
                        </a:lnSpc>
                        <a:spcAft>
                          <a:spcPts val="1000"/>
                        </a:spcAft>
                      </a:pPr>
                      <a:r>
                        <a:rPr lang="en-US" sz="1400" dirty="0">
                          <a:effectLst/>
                        </a:rPr>
                        <a:t> </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3">
                  <a:txBody>
                    <a:bodyPr/>
                    <a:lstStyle/>
                    <a:p>
                      <a:pPr algn="ctr">
                        <a:lnSpc>
                          <a:spcPct val="115000"/>
                        </a:lnSpc>
                        <a:spcAft>
                          <a:spcPts val="1000"/>
                        </a:spcAft>
                      </a:pPr>
                      <a:r>
                        <a:rPr lang="en-US" sz="1400" dirty="0">
                          <a:effectLst/>
                        </a:rPr>
                        <a:t>Internal Assessment  (20)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a:txBody>
                    <a:bodyPr/>
                    <a:lstStyle/>
                    <a:p>
                      <a:pPr algn="ctr">
                        <a:lnSpc>
                          <a:spcPct val="115000"/>
                        </a:lnSpc>
                        <a:spcAft>
                          <a:spcPts val="1000"/>
                        </a:spcAft>
                      </a:pPr>
                      <a:r>
                        <a:rPr lang="en-US" sz="1400">
                          <a:effectLst/>
                        </a:rPr>
                        <a:t>Half Yearly Examination (80)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3">
                  <a:txBody>
                    <a:bodyPr/>
                    <a:lstStyle/>
                    <a:p>
                      <a:pPr algn="ctr">
                        <a:lnSpc>
                          <a:spcPct val="115000"/>
                        </a:lnSpc>
                        <a:spcAft>
                          <a:spcPts val="1000"/>
                        </a:spcAft>
                      </a:pPr>
                      <a:r>
                        <a:rPr lang="en-US" sz="1400" dirty="0">
                          <a:effectLst/>
                        </a:rPr>
                        <a:t>Internal Assessment  (20)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a:txBody>
                    <a:bodyPr/>
                    <a:lstStyle/>
                    <a:p>
                      <a:pPr algn="ctr">
                        <a:lnSpc>
                          <a:spcPct val="115000"/>
                        </a:lnSpc>
                        <a:spcAft>
                          <a:spcPts val="1000"/>
                        </a:spcAft>
                      </a:pPr>
                      <a:r>
                        <a:rPr lang="en-US" sz="1400">
                          <a:effectLst/>
                        </a:rPr>
                        <a:t>Yearly Examination (80)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2"/>
                  </a:ext>
                </a:extLst>
              </a:tr>
              <a:tr h="892171">
                <a:tc>
                  <a:txBody>
                    <a:bodyPr/>
                    <a:lstStyle/>
                    <a:p>
                      <a:pPr>
                        <a:lnSpc>
                          <a:spcPct val="115000"/>
                        </a:lnSpc>
                        <a:spcAft>
                          <a:spcPts val="1000"/>
                        </a:spcAft>
                      </a:pPr>
                      <a:r>
                        <a:rPr lang="en-US" sz="1400">
                          <a:effectLst/>
                        </a:rPr>
                        <a:t>Assessment </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1000"/>
                        </a:spcAft>
                      </a:pPr>
                      <a:r>
                        <a:rPr lang="en-US" sz="1400">
                          <a:effectLst/>
                        </a:rPr>
                        <a:t>SEA 1  </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PT 1 </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Note</a:t>
                      </a:r>
                      <a:endParaRPr lang="en-IN" sz="1400">
                        <a:effectLst/>
                      </a:endParaRPr>
                    </a:p>
                    <a:p>
                      <a:pPr algn="ctr">
                        <a:lnSpc>
                          <a:spcPct val="115000"/>
                        </a:lnSpc>
                        <a:spcAft>
                          <a:spcPts val="1000"/>
                        </a:spcAft>
                      </a:pPr>
                      <a:r>
                        <a:rPr lang="en-US" sz="1400">
                          <a:effectLst/>
                        </a:rPr>
                        <a:t> </a:t>
                      </a:r>
                      <a:endParaRPr lang="en-IN" sz="1400">
                        <a:effectLst/>
                      </a:endParaRPr>
                    </a:p>
                    <a:p>
                      <a:pPr algn="ctr">
                        <a:lnSpc>
                          <a:spcPct val="115000"/>
                        </a:lnSpc>
                        <a:spcAft>
                          <a:spcPts val="1000"/>
                        </a:spcAft>
                      </a:pPr>
                      <a:r>
                        <a:rPr lang="en-US" sz="1400">
                          <a:effectLst/>
                        </a:rPr>
                        <a:t>book</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Half Yearly Examination </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SEA 2</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PT 2</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Note</a:t>
                      </a:r>
                      <a:endParaRPr lang="en-IN" sz="1400" dirty="0">
                        <a:effectLst/>
                      </a:endParaRPr>
                    </a:p>
                    <a:p>
                      <a:pPr algn="ctr">
                        <a:lnSpc>
                          <a:spcPct val="115000"/>
                        </a:lnSpc>
                        <a:spcAft>
                          <a:spcPts val="1000"/>
                        </a:spcAft>
                      </a:pPr>
                      <a:r>
                        <a:rPr lang="en-US" sz="1400" dirty="0">
                          <a:effectLst/>
                        </a:rPr>
                        <a:t>book</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Yearly Examination</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3"/>
                  </a:ext>
                </a:extLst>
              </a:tr>
              <a:tr h="385796">
                <a:tc>
                  <a:txBody>
                    <a:bodyPr/>
                    <a:lstStyle/>
                    <a:p>
                      <a:pPr algn="ctr">
                        <a:lnSpc>
                          <a:spcPct val="115000"/>
                        </a:lnSpc>
                        <a:spcAft>
                          <a:spcPts val="1000"/>
                        </a:spcAft>
                      </a:pPr>
                      <a:r>
                        <a:rPr lang="en-US" sz="1400">
                          <a:effectLst/>
                        </a:rPr>
                        <a:t>Maximum Marks </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20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40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10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80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20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40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10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80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4"/>
                  </a:ext>
                </a:extLst>
              </a:tr>
              <a:tr h="288004">
                <a:tc>
                  <a:txBody>
                    <a:bodyPr/>
                    <a:lstStyle/>
                    <a:p>
                      <a:pPr algn="ctr">
                        <a:lnSpc>
                          <a:spcPct val="115000"/>
                        </a:lnSpc>
                        <a:spcAft>
                          <a:spcPts val="1000"/>
                        </a:spcAft>
                      </a:pPr>
                      <a:r>
                        <a:rPr lang="en-US" sz="1400">
                          <a:effectLst/>
                        </a:rPr>
                        <a:t>Scale to </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5</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10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5</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80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5</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10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dirty="0">
                          <a:effectLst/>
                        </a:rPr>
                        <a:t>5</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1000"/>
                        </a:spcAft>
                      </a:pPr>
                      <a:r>
                        <a:rPr lang="en-US" sz="1400">
                          <a:effectLst/>
                        </a:rPr>
                        <a:t>80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5"/>
                  </a:ext>
                </a:extLst>
              </a:tr>
              <a:tr h="402552">
                <a:tc>
                  <a:txBody>
                    <a:bodyPr/>
                    <a:lstStyle/>
                    <a:p>
                      <a:pPr algn="ctr">
                        <a:lnSpc>
                          <a:spcPct val="115000"/>
                        </a:lnSpc>
                        <a:spcAft>
                          <a:spcPts val="1000"/>
                        </a:spcAft>
                      </a:pPr>
                      <a:r>
                        <a:rPr lang="en-US" sz="1400">
                          <a:effectLst/>
                        </a:rPr>
                        <a:t>Total Marks</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3">
                  <a:txBody>
                    <a:bodyPr/>
                    <a:lstStyle/>
                    <a:p>
                      <a:pPr algn="ctr">
                        <a:lnSpc>
                          <a:spcPct val="115000"/>
                        </a:lnSpc>
                        <a:spcAft>
                          <a:spcPts val="1000"/>
                        </a:spcAft>
                      </a:pPr>
                      <a:r>
                        <a:rPr lang="en-US" sz="1400" dirty="0">
                          <a:effectLst/>
                        </a:rPr>
                        <a:t>20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a:txBody>
                    <a:bodyPr/>
                    <a:lstStyle/>
                    <a:p>
                      <a:pPr algn="ctr">
                        <a:lnSpc>
                          <a:spcPct val="115000"/>
                        </a:lnSpc>
                        <a:spcAft>
                          <a:spcPts val="1000"/>
                        </a:spcAft>
                      </a:pPr>
                      <a:r>
                        <a:rPr lang="en-US" sz="1400">
                          <a:effectLst/>
                        </a:rPr>
                        <a:t>80</a:t>
                      </a:r>
                      <a:endParaRPr lang="en-IN"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gridSpan="3">
                  <a:txBody>
                    <a:bodyPr/>
                    <a:lstStyle/>
                    <a:p>
                      <a:pPr algn="ctr">
                        <a:lnSpc>
                          <a:spcPct val="115000"/>
                        </a:lnSpc>
                        <a:spcAft>
                          <a:spcPts val="1000"/>
                        </a:spcAft>
                      </a:pPr>
                      <a:r>
                        <a:rPr lang="en-US" sz="1400" dirty="0">
                          <a:effectLst/>
                        </a:rPr>
                        <a:t>20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a:txBody>
                    <a:bodyPr/>
                    <a:lstStyle/>
                    <a:p>
                      <a:pPr algn="ctr">
                        <a:lnSpc>
                          <a:spcPct val="115000"/>
                        </a:lnSpc>
                        <a:spcAft>
                          <a:spcPts val="1000"/>
                        </a:spcAft>
                      </a:pPr>
                      <a:r>
                        <a:rPr lang="en-US" sz="1400" dirty="0">
                          <a:effectLst/>
                        </a:rPr>
                        <a:t>80</a:t>
                      </a: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6"/>
                  </a:ext>
                </a:extLst>
              </a:tr>
            </a:tbl>
          </a:graphicData>
        </a:graphic>
      </p:graphicFrame>
      <p:pic>
        <p:nvPicPr>
          <p:cNvPr id="9" name="Picture 8" descr="photo.jpg"/>
          <p:cNvPicPr>
            <a:picLocks noChangeAspect="1"/>
          </p:cNvPicPr>
          <p:nvPr/>
        </p:nvPicPr>
        <p:blipFill>
          <a:blip r:embed="rId5" cstate="print"/>
          <a:stretch>
            <a:fillRect/>
          </a:stretch>
        </p:blipFill>
        <p:spPr>
          <a:xfrm>
            <a:off x="7142347" y="0"/>
            <a:ext cx="1285852" cy="881523"/>
          </a:xfrm>
          <a:prstGeom prst="rect">
            <a:avLst/>
          </a:prstGeom>
        </p:spPr>
      </p:pic>
    </p:spTree>
    <p:extLst>
      <p:ext uri="{BB962C8B-B14F-4D97-AF65-F5344CB8AC3E}">
        <p14:creationId xmlns:p14="http://schemas.microsoft.com/office/powerpoint/2010/main" val="13043951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8"/>
          <p:cNvPicPr/>
          <p:nvPr/>
        </p:nvPicPr>
        <p:blipFill>
          <a:blip r:embed="rId2" cstate="print"/>
          <a:stretch>
            <a:fillRect/>
          </a:stretch>
        </p:blipFill>
        <p:spPr>
          <a:xfrm>
            <a:off x="-34474" y="902208"/>
            <a:ext cx="9178474" cy="1055592"/>
          </a:xfrm>
          <a:prstGeom prst="rect">
            <a:avLst/>
          </a:prstGeom>
        </p:spPr>
      </p:pic>
      <p:sp>
        <p:nvSpPr>
          <p:cNvPr id="10" name="object 10"/>
          <p:cNvSpPr txBox="1">
            <a:spLocks noGrp="1"/>
          </p:cNvSpPr>
          <p:nvPr>
            <p:ph type="title"/>
          </p:nvPr>
        </p:nvSpPr>
        <p:spPr>
          <a:xfrm>
            <a:off x="2358821" y="1023477"/>
            <a:ext cx="6676642" cy="566181"/>
          </a:xfrm>
          <a:prstGeom prst="rect">
            <a:avLst/>
          </a:prstGeom>
        </p:spPr>
        <p:txBody>
          <a:bodyPr vert="horz" wrap="square" lIns="0" tIns="12065" rIns="0" bIns="0" rtlCol="0">
            <a:spAutoFit/>
          </a:bodyPr>
          <a:lstStyle/>
          <a:p>
            <a:pPr marL="12700">
              <a:lnSpc>
                <a:spcPct val="100000"/>
              </a:lnSpc>
              <a:spcBef>
                <a:spcPts val="95"/>
              </a:spcBef>
            </a:pPr>
            <a:r>
              <a:rPr lang="en-US" sz="3600" b="0" spc="-20" dirty="0"/>
              <a:t>Carte Blanche </a:t>
            </a:r>
            <a:r>
              <a:rPr lang="en-US" sz="3600" b="0" spc="-20" dirty="0" smtClean="0"/>
              <a:t>-Tech </a:t>
            </a:r>
            <a:r>
              <a:rPr lang="en-US" sz="3600" b="0" spc="-20" dirty="0"/>
              <a:t>Avant </a:t>
            </a:r>
            <a:r>
              <a:rPr lang="en-US" sz="3600" b="0" spc="-20" dirty="0" smtClean="0"/>
              <a:t>Garde</a:t>
            </a:r>
            <a:endParaRPr sz="3600" b="0" spc="-10" dirty="0"/>
          </a:p>
        </p:txBody>
      </p:sp>
      <p:grpSp>
        <p:nvGrpSpPr>
          <p:cNvPr id="11" name="object 11"/>
          <p:cNvGrpSpPr/>
          <p:nvPr/>
        </p:nvGrpSpPr>
        <p:grpSpPr>
          <a:xfrm>
            <a:off x="451104" y="0"/>
            <a:ext cx="7978140" cy="1536700"/>
            <a:chOff x="451104" y="0"/>
            <a:chExt cx="7978140" cy="1536700"/>
          </a:xfrm>
        </p:grpSpPr>
        <p:pic>
          <p:nvPicPr>
            <p:cNvPr id="12" name="object 12"/>
            <p:cNvPicPr/>
            <p:nvPr/>
          </p:nvPicPr>
          <p:blipFill>
            <a:blip r:embed="rId3" cstate="print"/>
            <a:stretch>
              <a:fillRect/>
            </a:stretch>
          </p:blipFill>
          <p:spPr>
            <a:xfrm>
              <a:off x="451104" y="22859"/>
              <a:ext cx="1513458" cy="1513458"/>
            </a:xfrm>
            <a:prstGeom prst="rect">
              <a:avLst/>
            </a:prstGeom>
          </p:spPr>
        </p:pic>
        <p:pic>
          <p:nvPicPr>
            <p:cNvPr id="13" name="object 13"/>
            <p:cNvPicPr/>
            <p:nvPr/>
          </p:nvPicPr>
          <p:blipFill>
            <a:blip r:embed="rId4" cstate="print"/>
            <a:stretch>
              <a:fillRect/>
            </a:stretch>
          </p:blipFill>
          <p:spPr>
            <a:xfrm>
              <a:off x="643128" y="214884"/>
              <a:ext cx="1142999" cy="1142999"/>
            </a:xfrm>
            <a:prstGeom prst="rect">
              <a:avLst/>
            </a:prstGeom>
          </p:spPr>
        </p:pic>
        <p:pic>
          <p:nvPicPr>
            <p:cNvPr id="14" name="object 14"/>
            <p:cNvPicPr/>
            <p:nvPr/>
          </p:nvPicPr>
          <p:blipFill>
            <a:blip r:embed="rId5" cstate="print"/>
            <a:stretch>
              <a:fillRect/>
            </a:stretch>
          </p:blipFill>
          <p:spPr>
            <a:xfrm>
              <a:off x="7144511" y="0"/>
              <a:ext cx="1284731" cy="880872"/>
            </a:xfrm>
            <a:prstGeom prst="rect">
              <a:avLst/>
            </a:prstGeom>
          </p:spPr>
        </p:pic>
      </p:grpSp>
      <p:sp>
        <p:nvSpPr>
          <p:cNvPr id="15" name="object 15"/>
          <p:cNvSpPr txBox="1"/>
          <p:nvPr/>
        </p:nvSpPr>
        <p:spPr>
          <a:xfrm>
            <a:off x="78739" y="1661286"/>
            <a:ext cx="8942070" cy="259045"/>
          </a:xfrm>
          <a:prstGeom prst="rect">
            <a:avLst/>
          </a:prstGeom>
        </p:spPr>
        <p:txBody>
          <a:bodyPr vert="horz" wrap="square" lIns="0" tIns="12700" rIns="0" bIns="0" rtlCol="0">
            <a:spAutoFit/>
          </a:bodyPr>
          <a:lstStyle/>
          <a:p>
            <a:pPr marL="12700" marR="2988310">
              <a:lnSpc>
                <a:spcPct val="100000"/>
              </a:lnSpc>
              <a:spcBef>
                <a:spcPts val="100"/>
              </a:spcBef>
            </a:pPr>
            <a:endParaRPr sz="1600" dirty="0">
              <a:latin typeface="Constantia"/>
              <a:cs typeface="Constantia"/>
            </a:endParaRPr>
          </a:p>
        </p:txBody>
      </p:sp>
      <p:grpSp>
        <p:nvGrpSpPr>
          <p:cNvPr id="19" name="object 19"/>
          <p:cNvGrpSpPr/>
          <p:nvPr/>
        </p:nvGrpSpPr>
        <p:grpSpPr>
          <a:xfrm>
            <a:off x="0" y="6050280"/>
            <a:ext cx="9144000" cy="807717"/>
            <a:chOff x="0" y="6050280"/>
            <a:chExt cx="9144000" cy="807717"/>
          </a:xfrm>
        </p:grpSpPr>
        <p:pic>
          <p:nvPicPr>
            <p:cNvPr id="22" name="object 22"/>
            <p:cNvPicPr/>
            <p:nvPr/>
          </p:nvPicPr>
          <p:blipFill>
            <a:blip r:embed="rId6" cstate="print"/>
            <a:stretch>
              <a:fillRect/>
            </a:stretch>
          </p:blipFill>
          <p:spPr>
            <a:xfrm>
              <a:off x="0" y="6050280"/>
              <a:ext cx="9143999" cy="329247"/>
            </a:xfrm>
            <a:prstGeom prst="rect">
              <a:avLst/>
            </a:prstGeom>
          </p:spPr>
        </p:pic>
        <p:sp>
          <p:nvSpPr>
            <p:cNvPr id="23" name="object 23"/>
            <p:cNvSpPr/>
            <p:nvPr/>
          </p:nvSpPr>
          <p:spPr>
            <a:xfrm>
              <a:off x="0" y="6071616"/>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24" name="object 24"/>
            <p:cNvPicPr/>
            <p:nvPr/>
          </p:nvPicPr>
          <p:blipFill>
            <a:blip r:embed="rId7" cstate="print"/>
            <a:stretch>
              <a:fillRect/>
            </a:stretch>
          </p:blipFill>
          <p:spPr>
            <a:xfrm>
              <a:off x="0" y="6214871"/>
              <a:ext cx="9143999" cy="643126"/>
            </a:xfrm>
            <a:prstGeom prst="rect">
              <a:avLst/>
            </a:prstGeom>
          </p:spPr>
        </p:pic>
      </p:grpSp>
      <p:sp>
        <p:nvSpPr>
          <p:cNvPr id="9" name="TextBox 8"/>
          <p:cNvSpPr txBox="1"/>
          <p:nvPr/>
        </p:nvSpPr>
        <p:spPr>
          <a:xfrm>
            <a:off x="433519" y="1863610"/>
            <a:ext cx="8464296" cy="3139321"/>
          </a:xfrm>
          <a:prstGeom prst="rect">
            <a:avLst/>
          </a:prstGeom>
          <a:noFill/>
        </p:spPr>
        <p:txBody>
          <a:bodyPr wrap="square" rtlCol="0">
            <a:spAutoFit/>
          </a:bodyPr>
          <a:lstStyle/>
          <a:p>
            <a:pPr algn="ctr">
              <a:lnSpc>
                <a:spcPct val="150000"/>
              </a:lnSpc>
            </a:pPr>
            <a:r>
              <a:rPr lang="en-US" sz="2400" b="1" u="sng" dirty="0" smtClean="0">
                <a:solidFill>
                  <a:srgbClr val="C00000"/>
                </a:solidFill>
                <a:latin typeface="Arial MT"/>
              </a:rPr>
              <a:t>Microsoft Innovative Education Expert (MIEE)</a:t>
            </a:r>
          </a:p>
          <a:p>
            <a:pPr algn="ctr">
              <a:lnSpc>
                <a:spcPct val="150000"/>
              </a:lnSpc>
            </a:pPr>
            <a:r>
              <a:rPr lang="en-US" b="1" dirty="0" smtClean="0">
                <a:solidFill>
                  <a:srgbClr val="0070C0"/>
                </a:solidFill>
                <a:latin typeface="Arial MT"/>
              </a:rPr>
              <a:t>Carte Blanche </a:t>
            </a:r>
            <a:r>
              <a:rPr lang="en-US" b="1" dirty="0" smtClean="0">
                <a:solidFill>
                  <a:srgbClr val="002060"/>
                </a:solidFill>
                <a:latin typeface="Arial MT"/>
              </a:rPr>
              <a:t>– CBSE Initiative with support of Microsoft Tech Avant Garde</a:t>
            </a:r>
          </a:p>
          <a:p>
            <a:pPr algn="ctr">
              <a:lnSpc>
                <a:spcPct val="150000"/>
              </a:lnSpc>
            </a:pPr>
            <a:endParaRPr lang="en-US" b="1" dirty="0">
              <a:solidFill>
                <a:srgbClr val="002060"/>
              </a:solidFill>
              <a:latin typeface="Arial MT"/>
            </a:endParaRPr>
          </a:p>
          <a:p>
            <a:pPr algn="ctr">
              <a:lnSpc>
                <a:spcPct val="150000"/>
              </a:lnSpc>
            </a:pPr>
            <a:r>
              <a:rPr lang="en-US" b="1" dirty="0" smtClean="0">
                <a:solidFill>
                  <a:srgbClr val="002060"/>
                </a:solidFill>
                <a:latin typeface="Arial MT"/>
              </a:rPr>
              <a:t>MOUNT LITERA ZEE SCHOOL, CHANDRAPUR has been selected (</a:t>
            </a:r>
            <a:r>
              <a:rPr lang="en-US" b="1" dirty="0" smtClean="0">
                <a:solidFill>
                  <a:srgbClr val="C00000"/>
                </a:solidFill>
                <a:latin typeface="Arial MT"/>
              </a:rPr>
              <a:t>only one from Chandrapur District</a:t>
            </a:r>
            <a:r>
              <a:rPr lang="en-US" b="1" dirty="0" smtClean="0">
                <a:solidFill>
                  <a:srgbClr val="002060"/>
                </a:solidFill>
                <a:latin typeface="Arial MT"/>
              </a:rPr>
              <a:t>) as a </a:t>
            </a:r>
            <a:r>
              <a:rPr lang="en-US" b="1" dirty="0" smtClean="0">
                <a:solidFill>
                  <a:srgbClr val="C00000"/>
                </a:solidFill>
                <a:latin typeface="Arial MT"/>
              </a:rPr>
              <a:t>pilot institution by CBSE </a:t>
            </a:r>
            <a:r>
              <a:rPr lang="en-US" b="1" dirty="0" smtClean="0">
                <a:solidFill>
                  <a:srgbClr val="002060"/>
                </a:solidFill>
                <a:latin typeface="Arial MT"/>
              </a:rPr>
              <a:t>to implement </a:t>
            </a:r>
            <a:r>
              <a:rPr lang="en-US" b="1" dirty="0" smtClean="0">
                <a:solidFill>
                  <a:srgbClr val="0070C0"/>
                </a:solidFill>
                <a:latin typeface="Arial MT"/>
              </a:rPr>
              <a:t>Hybrid Learning , Digital Literacy and Skill Hub Initiative </a:t>
            </a:r>
            <a:r>
              <a:rPr lang="en-US" b="1" dirty="0" smtClean="0">
                <a:solidFill>
                  <a:srgbClr val="002060"/>
                </a:solidFill>
                <a:latin typeface="Arial MT"/>
              </a:rPr>
              <a:t>with support of Microsoft, other industries and its partners.</a:t>
            </a:r>
            <a:endParaRPr lang="en-IN" b="1" dirty="0">
              <a:solidFill>
                <a:srgbClr val="002060"/>
              </a:solidFill>
              <a:latin typeface="Arial MT"/>
            </a:endParaRPr>
          </a:p>
        </p:txBody>
      </p:sp>
    </p:spTree>
    <p:extLst>
      <p:ext uri="{BB962C8B-B14F-4D97-AF65-F5344CB8AC3E}">
        <p14:creationId xmlns:p14="http://schemas.microsoft.com/office/powerpoint/2010/main" val="29276441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442" y="-437025"/>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223"/>
              <a:ext cx="9143999" cy="1028700"/>
            </a:xfrm>
            <a:prstGeom prst="rect">
              <a:avLst/>
            </a:prstGeom>
          </p:spPr>
        </p:pic>
        <p:pic>
          <p:nvPicPr>
            <p:cNvPr id="5" name="object 5"/>
            <p:cNvPicPr/>
            <p:nvPr/>
          </p:nvPicPr>
          <p:blipFill>
            <a:blip r:embed="rId4" cstate="print"/>
            <a:stretch>
              <a:fillRect/>
            </a:stretch>
          </p:blipFill>
          <p:spPr>
            <a:xfrm>
              <a:off x="4401357" y="0"/>
              <a:ext cx="4742641" cy="599949"/>
            </a:xfrm>
            <a:prstGeom prst="rect">
              <a:avLst/>
            </a:prstGeom>
          </p:spPr>
        </p:pic>
      </p:grpSp>
      <p:grpSp>
        <p:nvGrpSpPr>
          <p:cNvPr id="6" name="object 6"/>
          <p:cNvGrpSpPr/>
          <p:nvPr/>
        </p:nvGrpSpPr>
        <p:grpSpPr>
          <a:xfrm>
            <a:off x="0" y="58294"/>
            <a:ext cx="9182365" cy="1913605"/>
            <a:chOff x="-828" y="0"/>
            <a:chExt cx="9145590" cy="1913605"/>
          </a:xfrm>
        </p:grpSpPr>
        <p:pic>
          <p:nvPicPr>
            <p:cNvPr id="7" name="object 7"/>
            <p:cNvPicPr/>
            <p:nvPr/>
          </p:nvPicPr>
          <p:blipFill>
            <a:blip r:embed="rId5" cstate="print"/>
            <a:stretch>
              <a:fillRect/>
            </a:stretch>
          </p:blipFill>
          <p:spPr>
            <a:xfrm>
              <a:off x="-828" y="0"/>
              <a:ext cx="9145590" cy="1020572"/>
            </a:xfrm>
            <a:prstGeom prst="rect">
              <a:avLst/>
            </a:prstGeom>
          </p:spPr>
        </p:pic>
        <p:pic>
          <p:nvPicPr>
            <p:cNvPr id="8" name="object 8"/>
            <p:cNvPicPr/>
            <p:nvPr/>
          </p:nvPicPr>
          <p:blipFill>
            <a:blip r:embed="rId6" cstate="print"/>
            <a:stretch>
              <a:fillRect/>
            </a:stretch>
          </p:blipFill>
          <p:spPr>
            <a:xfrm>
              <a:off x="2285" y="858013"/>
              <a:ext cx="9141714" cy="1055592"/>
            </a:xfrm>
            <a:prstGeom prst="rect">
              <a:avLst/>
            </a:prstGeom>
          </p:spPr>
        </p:pic>
      </p:grpSp>
      <p:sp>
        <p:nvSpPr>
          <p:cNvPr id="10" name="object 10"/>
          <p:cNvSpPr txBox="1">
            <a:spLocks noGrp="1"/>
          </p:cNvSpPr>
          <p:nvPr>
            <p:ph type="title"/>
          </p:nvPr>
        </p:nvSpPr>
        <p:spPr>
          <a:xfrm>
            <a:off x="3653029" y="1036217"/>
            <a:ext cx="5559804" cy="627736"/>
          </a:xfrm>
          <a:prstGeom prst="rect">
            <a:avLst/>
          </a:prstGeom>
        </p:spPr>
        <p:txBody>
          <a:bodyPr vert="horz" wrap="square" lIns="0" tIns="12065" rIns="0" bIns="0" rtlCol="0">
            <a:spAutoFit/>
          </a:bodyPr>
          <a:lstStyle/>
          <a:p>
            <a:pPr marL="12700">
              <a:lnSpc>
                <a:spcPct val="100000"/>
              </a:lnSpc>
              <a:spcBef>
                <a:spcPts val="95"/>
              </a:spcBef>
            </a:pPr>
            <a:r>
              <a:rPr lang="en-US" b="0" spc="-20" dirty="0" smtClean="0"/>
              <a:t>Library- A Wonderland</a:t>
            </a:r>
            <a:endParaRPr b="0" spc="-10" dirty="0"/>
          </a:p>
        </p:txBody>
      </p:sp>
      <p:grpSp>
        <p:nvGrpSpPr>
          <p:cNvPr id="11" name="object 11"/>
          <p:cNvGrpSpPr/>
          <p:nvPr/>
        </p:nvGrpSpPr>
        <p:grpSpPr>
          <a:xfrm>
            <a:off x="451104" y="-126352"/>
            <a:ext cx="7978140" cy="1536700"/>
            <a:chOff x="451104" y="0"/>
            <a:chExt cx="7978140" cy="1536700"/>
          </a:xfrm>
        </p:grpSpPr>
        <p:pic>
          <p:nvPicPr>
            <p:cNvPr id="12" name="object 12"/>
            <p:cNvPicPr/>
            <p:nvPr/>
          </p:nvPicPr>
          <p:blipFill>
            <a:blip r:embed="rId7" cstate="print"/>
            <a:stretch>
              <a:fillRect/>
            </a:stretch>
          </p:blipFill>
          <p:spPr>
            <a:xfrm>
              <a:off x="451104" y="22859"/>
              <a:ext cx="1513458" cy="1513458"/>
            </a:xfrm>
            <a:prstGeom prst="rect">
              <a:avLst/>
            </a:prstGeom>
          </p:spPr>
        </p:pic>
        <p:pic>
          <p:nvPicPr>
            <p:cNvPr id="13" name="object 13"/>
            <p:cNvPicPr/>
            <p:nvPr/>
          </p:nvPicPr>
          <p:blipFill>
            <a:blip r:embed="rId8" cstate="print"/>
            <a:stretch>
              <a:fillRect/>
            </a:stretch>
          </p:blipFill>
          <p:spPr>
            <a:xfrm>
              <a:off x="643128" y="214884"/>
              <a:ext cx="1142999" cy="1142999"/>
            </a:xfrm>
            <a:prstGeom prst="rect">
              <a:avLst/>
            </a:prstGeom>
          </p:spPr>
        </p:pic>
        <p:pic>
          <p:nvPicPr>
            <p:cNvPr id="14" name="object 14"/>
            <p:cNvPicPr/>
            <p:nvPr/>
          </p:nvPicPr>
          <p:blipFill>
            <a:blip r:embed="rId9" cstate="print"/>
            <a:stretch>
              <a:fillRect/>
            </a:stretch>
          </p:blipFill>
          <p:spPr>
            <a:xfrm>
              <a:off x="7144511" y="0"/>
              <a:ext cx="1284731" cy="880872"/>
            </a:xfrm>
            <a:prstGeom prst="rect">
              <a:avLst/>
            </a:prstGeom>
          </p:spPr>
        </p:pic>
      </p:grpSp>
      <p:grpSp>
        <p:nvGrpSpPr>
          <p:cNvPr id="19" name="object 19"/>
          <p:cNvGrpSpPr/>
          <p:nvPr/>
        </p:nvGrpSpPr>
        <p:grpSpPr>
          <a:xfrm>
            <a:off x="0" y="6050280"/>
            <a:ext cx="9144000" cy="807717"/>
            <a:chOff x="0" y="6050280"/>
            <a:chExt cx="9144000" cy="807717"/>
          </a:xfrm>
        </p:grpSpPr>
        <p:pic>
          <p:nvPicPr>
            <p:cNvPr id="22" name="object 22"/>
            <p:cNvPicPr/>
            <p:nvPr/>
          </p:nvPicPr>
          <p:blipFill>
            <a:blip r:embed="rId10" cstate="print"/>
            <a:stretch>
              <a:fillRect/>
            </a:stretch>
          </p:blipFill>
          <p:spPr>
            <a:xfrm>
              <a:off x="0" y="6050280"/>
              <a:ext cx="9143999" cy="329247"/>
            </a:xfrm>
            <a:prstGeom prst="rect">
              <a:avLst/>
            </a:prstGeom>
          </p:spPr>
        </p:pic>
        <p:sp>
          <p:nvSpPr>
            <p:cNvPr id="23" name="object 23"/>
            <p:cNvSpPr/>
            <p:nvPr/>
          </p:nvSpPr>
          <p:spPr>
            <a:xfrm>
              <a:off x="0" y="6071616"/>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24" name="object 24"/>
            <p:cNvPicPr/>
            <p:nvPr/>
          </p:nvPicPr>
          <p:blipFill>
            <a:blip r:embed="rId11" cstate="print"/>
            <a:stretch>
              <a:fillRect/>
            </a:stretch>
          </p:blipFill>
          <p:spPr>
            <a:xfrm>
              <a:off x="0" y="6214871"/>
              <a:ext cx="9143999" cy="643126"/>
            </a:xfrm>
            <a:prstGeom prst="rect">
              <a:avLst/>
            </a:prstGeom>
          </p:spPr>
        </p:pic>
      </p:grpSp>
      <p:sp>
        <p:nvSpPr>
          <p:cNvPr id="9" name="TextBox 8"/>
          <p:cNvSpPr txBox="1"/>
          <p:nvPr/>
        </p:nvSpPr>
        <p:spPr>
          <a:xfrm>
            <a:off x="451104" y="2057400"/>
            <a:ext cx="8235696" cy="3139321"/>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CBSE has introduced reading initiative </a:t>
            </a:r>
            <a:r>
              <a:rPr lang="en-US" b="1" dirty="0" smtClean="0">
                <a:solidFill>
                  <a:srgbClr val="FF0000"/>
                </a:solidFill>
                <a:latin typeface="Times New Roman" panose="02020603050405020304" pitchFamily="18" charset="0"/>
                <a:cs typeface="Times New Roman" panose="02020603050405020304" pitchFamily="18" charset="0"/>
              </a:rPr>
              <a:t>‘Library – A Wonderland’ </a:t>
            </a:r>
            <a:r>
              <a:rPr lang="en-US" dirty="0" smtClean="0">
                <a:latin typeface="Times New Roman" panose="02020603050405020304" pitchFamily="18" charset="0"/>
                <a:cs typeface="Times New Roman" panose="02020603050405020304" pitchFamily="18" charset="0"/>
              </a:rPr>
              <a:t>to impart love of reading in children. </a:t>
            </a:r>
          </a:p>
          <a:p>
            <a:endParaRPr lang="en-US" dirty="0">
              <a:latin typeface="Times New Roman" panose="02020603050405020304" pitchFamily="18" charset="0"/>
              <a:cs typeface="Times New Roman" panose="02020603050405020304" pitchFamily="18" charset="0"/>
            </a:endParaRPr>
          </a:p>
          <a:p>
            <a:pPr algn="ctr"/>
            <a:r>
              <a:rPr lang="en-IN" dirty="0">
                <a:latin typeface="Times New Roman" panose="02020603050405020304" pitchFamily="18" charset="0"/>
                <a:cs typeface="Times New Roman" panose="02020603050405020304" pitchFamily="18" charset="0"/>
              </a:rPr>
              <a:t>Books improve communication skills. Books Educate Us.</a:t>
            </a:r>
            <a:endParaRPr lang="en-IN" b="1" dirty="0">
              <a:latin typeface="Times New Roman" panose="02020603050405020304" pitchFamily="18" charset="0"/>
              <a:cs typeface="Times New Roman" panose="02020603050405020304" pitchFamily="18" charset="0"/>
            </a:endParaRPr>
          </a:p>
          <a:p>
            <a:pPr algn="ctr"/>
            <a:r>
              <a:rPr lang="en-IN" dirty="0">
                <a:latin typeface="Times New Roman" panose="02020603050405020304" pitchFamily="18" charset="0"/>
                <a:cs typeface="Times New Roman" panose="02020603050405020304" pitchFamily="18" charset="0"/>
              </a:rPr>
              <a:t>Books Keep the Brain Healthy. Books Reduce Stress and Anxiety.</a:t>
            </a:r>
          </a:p>
          <a:p>
            <a:pPr algn="ctr"/>
            <a:r>
              <a:rPr lang="en-IN" dirty="0">
                <a:latin typeface="Times New Roman" panose="02020603050405020304" pitchFamily="18" charset="0"/>
                <a:cs typeface="Times New Roman" panose="02020603050405020304" pitchFamily="18" charset="0"/>
              </a:rPr>
              <a:t>Books Motivate and Inspire. Books Stimulate Creativity.</a:t>
            </a:r>
          </a:p>
          <a:p>
            <a:pPr algn="ctr"/>
            <a:r>
              <a:rPr lang="en-IN" dirty="0">
                <a:latin typeface="Times New Roman" panose="02020603050405020304" pitchFamily="18" charset="0"/>
                <a:cs typeface="Times New Roman" panose="02020603050405020304" pitchFamily="18" charset="0"/>
              </a:rPr>
              <a:t>Strengthen the Writing Abilities.</a:t>
            </a:r>
          </a:p>
          <a:p>
            <a:pPr algn="ctr"/>
            <a:r>
              <a:rPr lang="en-IN" dirty="0">
                <a:latin typeface="Times New Roman" panose="02020603050405020304" pitchFamily="18" charset="0"/>
                <a:cs typeface="Times New Roman" panose="02020603050405020304" pitchFamily="18" charset="0"/>
              </a:rPr>
              <a:t>Books amplify knowledge and make individuals smart and sharp.</a:t>
            </a:r>
          </a:p>
          <a:p>
            <a:endParaRPr lang="en-US" dirty="0" smtClean="0">
              <a:latin typeface="Times New Roman" panose="02020603050405020304" pitchFamily="18" charset="0"/>
              <a:cs typeface="Times New Roman" panose="02020603050405020304" pitchFamily="18" charset="0"/>
            </a:endParaRPr>
          </a:p>
          <a:p>
            <a:pPr algn="ctr"/>
            <a:r>
              <a:rPr lang="en-IN" dirty="0">
                <a:latin typeface="Times New Roman" panose="02020603050405020304" pitchFamily="18" charset="0"/>
                <a:cs typeface="Times New Roman" panose="02020603050405020304" pitchFamily="18" charset="0"/>
              </a:rPr>
              <a:t>MLZS-C has </a:t>
            </a:r>
            <a:r>
              <a:rPr lang="en-IN" dirty="0" smtClean="0">
                <a:latin typeface="Times New Roman" panose="02020603050405020304" pitchFamily="18" charset="0"/>
                <a:cs typeface="Times New Roman" panose="02020603050405020304" pitchFamily="18" charset="0"/>
              </a:rPr>
              <a:t>begun </a:t>
            </a:r>
            <a:r>
              <a:rPr lang="en-IN" b="1" dirty="0" smtClean="0">
                <a:latin typeface="Times New Roman" panose="02020603050405020304" pitchFamily="18" charset="0"/>
                <a:cs typeface="Times New Roman" panose="02020603050405020304" pitchFamily="18" charset="0"/>
              </a:rPr>
              <a:t>Online </a:t>
            </a:r>
            <a:r>
              <a:rPr lang="en-IN" b="1" dirty="0">
                <a:latin typeface="Times New Roman" panose="02020603050405020304" pitchFamily="18" charset="0"/>
                <a:cs typeface="Times New Roman" panose="02020603050405020304" pitchFamily="18" charset="0"/>
              </a:rPr>
              <a:t>reading sessions </a:t>
            </a:r>
            <a:r>
              <a:rPr lang="en-IN" dirty="0">
                <a:latin typeface="Times New Roman" panose="02020603050405020304" pitchFamily="18" charset="0"/>
                <a:cs typeface="Times New Roman" panose="02020603050405020304" pitchFamily="18" charset="0"/>
              </a:rPr>
              <a:t>for its students and parents from </a:t>
            </a:r>
            <a:r>
              <a:rPr lang="en-IN" b="1" dirty="0">
                <a:latin typeface="Times New Roman" panose="02020603050405020304" pitchFamily="18" charset="0"/>
                <a:cs typeface="Times New Roman" panose="02020603050405020304" pitchFamily="18" charset="0"/>
              </a:rPr>
              <a:t>Friday, 02 June 2023, from 10:00 am to 10:30 am. </a:t>
            </a:r>
            <a:endParaRPr lang="en-IN"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9026" y="-478473"/>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223"/>
              <a:ext cx="9143999" cy="1028700"/>
            </a:xfrm>
            <a:prstGeom prst="rect">
              <a:avLst/>
            </a:prstGeom>
          </p:spPr>
        </p:pic>
        <p:pic>
          <p:nvPicPr>
            <p:cNvPr id="5" name="object 5"/>
            <p:cNvPicPr/>
            <p:nvPr/>
          </p:nvPicPr>
          <p:blipFill>
            <a:blip r:embed="rId4" cstate="print"/>
            <a:stretch>
              <a:fillRect/>
            </a:stretch>
          </p:blipFill>
          <p:spPr>
            <a:xfrm>
              <a:off x="4401357" y="0"/>
              <a:ext cx="4742641" cy="599949"/>
            </a:xfrm>
            <a:prstGeom prst="rect">
              <a:avLst/>
            </a:prstGeom>
          </p:spPr>
        </p:pic>
      </p:grpSp>
      <p:grpSp>
        <p:nvGrpSpPr>
          <p:cNvPr id="6" name="object 6"/>
          <p:cNvGrpSpPr/>
          <p:nvPr/>
        </p:nvGrpSpPr>
        <p:grpSpPr>
          <a:xfrm>
            <a:off x="-15814" y="58294"/>
            <a:ext cx="9198179" cy="1826273"/>
            <a:chOff x="-16579" y="0"/>
            <a:chExt cx="9161341" cy="1826273"/>
          </a:xfrm>
        </p:grpSpPr>
        <p:pic>
          <p:nvPicPr>
            <p:cNvPr id="7" name="object 7"/>
            <p:cNvPicPr/>
            <p:nvPr/>
          </p:nvPicPr>
          <p:blipFill>
            <a:blip r:embed="rId5" cstate="print"/>
            <a:stretch>
              <a:fillRect/>
            </a:stretch>
          </p:blipFill>
          <p:spPr>
            <a:xfrm>
              <a:off x="-828" y="0"/>
              <a:ext cx="9145590" cy="1020572"/>
            </a:xfrm>
            <a:prstGeom prst="rect">
              <a:avLst/>
            </a:prstGeom>
          </p:spPr>
        </p:pic>
        <p:pic>
          <p:nvPicPr>
            <p:cNvPr id="8" name="object 8"/>
            <p:cNvPicPr/>
            <p:nvPr/>
          </p:nvPicPr>
          <p:blipFill>
            <a:blip r:embed="rId6" cstate="print"/>
            <a:stretch>
              <a:fillRect/>
            </a:stretch>
          </p:blipFill>
          <p:spPr>
            <a:xfrm>
              <a:off x="-16579" y="770681"/>
              <a:ext cx="9141714" cy="1055592"/>
            </a:xfrm>
            <a:prstGeom prst="rect">
              <a:avLst/>
            </a:prstGeom>
          </p:spPr>
        </p:pic>
      </p:grpSp>
      <p:sp>
        <p:nvSpPr>
          <p:cNvPr id="10" name="object 10"/>
          <p:cNvSpPr txBox="1">
            <a:spLocks noGrp="1"/>
          </p:cNvSpPr>
          <p:nvPr>
            <p:ph type="title"/>
          </p:nvPr>
        </p:nvSpPr>
        <p:spPr>
          <a:xfrm>
            <a:off x="3649565" y="951470"/>
            <a:ext cx="5559804" cy="627736"/>
          </a:xfrm>
          <a:prstGeom prst="rect">
            <a:avLst/>
          </a:prstGeom>
        </p:spPr>
        <p:txBody>
          <a:bodyPr vert="horz" wrap="square" lIns="0" tIns="12065" rIns="0" bIns="0" rtlCol="0">
            <a:spAutoFit/>
          </a:bodyPr>
          <a:lstStyle/>
          <a:p>
            <a:pPr marL="12700">
              <a:lnSpc>
                <a:spcPct val="100000"/>
              </a:lnSpc>
              <a:spcBef>
                <a:spcPts val="95"/>
              </a:spcBef>
            </a:pPr>
            <a:r>
              <a:rPr lang="en-US" b="0" spc="-20" dirty="0" smtClean="0"/>
              <a:t>Communication Skills</a:t>
            </a:r>
            <a:endParaRPr b="0" spc="-10" dirty="0"/>
          </a:p>
        </p:txBody>
      </p:sp>
      <p:grpSp>
        <p:nvGrpSpPr>
          <p:cNvPr id="11" name="object 11"/>
          <p:cNvGrpSpPr/>
          <p:nvPr/>
        </p:nvGrpSpPr>
        <p:grpSpPr>
          <a:xfrm>
            <a:off x="451104" y="-126352"/>
            <a:ext cx="7978138" cy="1536317"/>
            <a:chOff x="451104" y="0"/>
            <a:chExt cx="7978138" cy="1536317"/>
          </a:xfrm>
        </p:grpSpPr>
        <p:pic>
          <p:nvPicPr>
            <p:cNvPr id="12" name="object 12"/>
            <p:cNvPicPr/>
            <p:nvPr/>
          </p:nvPicPr>
          <p:blipFill>
            <a:blip r:embed="rId7" cstate="print"/>
            <a:stretch>
              <a:fillRect/>
            </a:stretch>
          </p:blipFill>
          <p:spPr>
            <a:xfrm>
              <a:off x="451104" y="22859"/>
              <a:ext cx="1513458" cy="1513458"/>
            </a:xfrm>
            <a:prstGeom prst="rect">
              <a:avLst/>
            </a:prstGeom>
          </p:spPr>
        </p:pic>
        <p:pic>
          <p:nvPicPr>
            <p:cNvPr id="13" name="object 13"/>
            <p:cNvPicPr/>
            <p:nvPr/>
          </p:nvPicPr>
          <p:blipFill>
            <a:blip r:embed="rId8" cstate="print"/>
            <a:stretch>
              <a:fillRect/>
            </a:stretch>
          </p:blipFill>
          <p:spPr>
            <a:xfrm>
              <a:off x="645941" y="40330"/>
              <a:ext cx="1142999" cy="1142999"/>
            </a:xfrm>
            <a:prstGeom prst="rect">
              <a:avLst/>
            </a:prstGeom>
          </p:spPr>
        </p:pic>
        <p:pic>
          <p:nvPicPr>
            <p:cNvPr id="14" name="object 14"/>
            <p:cNvPicPr/>
            <p:nvPr/>
          </p:nvPicPr>
          <p:blipFill>
            <a:blip r:embed="rId9" cstate="print"/>
            <a:stretch>
              <a:fillRect/>
            </a:stretch>
          </p:blipFill>
          <p:spPr>
            <a:xfrm>
              <a:off x="7144511" y="0"/>
              <a:ext cx="1284731" cy="880872"/>
            </a:xfrm>
            <a:prstGeom prst="rect">
              <a:avLst/>
            </a:prstGeom>
          </p:spPr>
        </p:pic>
      </p:grpSp>
      <p:grpSp>
        <p:nvGrpSpPr>
          <p:cNvPr id="19" name="object 19"/>
          <p:cNvGrpSpPr/>
          <p:nvPr/>
        </p:nvGrpSpPr>
        <p:grpSpPr>
          <a:xfrm>
            <a:off x="0" y="6050280"/>
            <a:ext cx="9144000" cy="807717"/>
            <a:chOff x="0" y="6050280"/>
            <a:chExt cx="9144000" cy="807717"/>
          </a:xfrm>
        </p:grpSpPr>
        <p:pic>
          <p:nvPicPr>
            <p:cNvPr id="22" name="object 22"/>
            <p:cNvPicPr/>
            <p:nvPr/>
          </p:nvPicPr>
          <p:blipFill>
            <a:blip r:embed="rId10" cstate="print"/>
            <a:stretch>
              <a:fillRect/>
            </a:stretch>
          </p:blipFill>
          <p:spPr>
            <a:xfrm>
              <a:off x="0" y="6050280"/>
              <a:ext cx="9143999" cy="329247"/>
            </a:xfrm>
            <a:prstGeom prst="rect">
              <a:avLst/>
            </a:prstGeom>
          </p:spPr>
        </p:pic>
        <p:sp>
          <p:nvSpPr>
            <p:cNvPr id="23" name="object 23"/>
            <p:cNvSpPr/>
            <p:nvPr/>
          </p:nvSpPr>
          <p:spPr>
            <a:xfrm>
              <a:off x="0" y="6071616"/>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24" name="object 24"/>
            <p:cNvPicPr/>
            <p:nvPr/>
          </p:nvPicPr>
          <p:blipFill>
            <a:blip r:embed="rId11" cstate="print"/>
            <a:stretch>
              <a:fillRect/>
            </a:stretch>
          </p:blipFill>
          <p:spPr>
            <a:xfrm>
              <a:off x="0" y="6214871"/>
              <a:ext cx="9143999" cy="643126"/>
            </a:xfrm>
            <a:prstGeom prst="rect">
              <a:avLst/>
            </a:prstGeom>
          </p:spPr>
        </p:pic>
      </p:grpSp>
      <p:sp>
        <p:nvSpPr>
          <p:cNvPr id="9" name="TextBox 8"/>
          <p:cNvSpPr txBox="1"/>
          <p:nvPr/>
        </p:nvSpPr>
        <p:spPr>
          <a:xfrm>
            <a:off x="645941" y="1655834"/>
            <a:ext cx="7888459" cy="3877985"/>
          </a:xfrm>
          <a:prstGeom prst="rect">
            <a:avLst/>
          </a:prstGeom>
          <a:noFill/>
        </p:spPr>
        <p:txBody>
          <a:bodyPr wrap="square" rtlCol="0">
            <a:spAutoFit/>
          </a:bodyPr>
          <a:lstStyle/>
          <a:p>
            <a:pPr algn="ctr">
              <a:lnSpc>
                <a:spcPct val="150000"/>
              </a:lnSpc>
            </a:pPr>
            <a:r>
              <a:rPr lang="en-US" sz="2400" b="1" u="sng" dirty="0" smtClean="0">
                <a:solidFill>
                  <a:srgbClr val="002060"/>
                </a:solidFill>
                <a:latin typeface="Times New Roman" panose="02020603050405020304" pitchFamily="18" charset="0"/>
                <a:cs typeface="Times New Roman" panose="02020603050405020304" pitchFamily="18" charset="0"/>
              </a:rPr>
              <a:t>Importance of speaking in English </a:t>
            </a:r>
          </a:p>
          <a:p>
            <a:pPr marL="285750" indent="-285750">
              <a:lnSpc>
                <a:spcPct val="150000"/>
              </a:lnSpc>
              <a:buFont typeface="Arial" panose="020B0604020202020204" pitchFamily="34" charset="0"/>
              <a:buChar char="•"/>
            </a:pPr>
            <a:r>
              <a:rPr lang="en-US" sz="2000" b="1" dirty="0" smtClean="0"/>
              <a:t>English </a:t>
            </a:r>
            <a:r>
              <a:rPr lang="en-US" sz="2000" b="1" dirty="0"/>
              <a:t>is a Universal Language</a:t>
            </a:r>
            <a:endParaRPr lang="en-US" sz="2000" dirty="0"/>
          </a:p>
          <a:p>
            <a:pPr marL="285750" indent="-285750">
              <a:lnSpc>
                <a:spcPct val="150000"/>
              </a:lnSpc>
              <a:buFont typeface="Arial" panose="020B0604020202020204" pitchFamily="34" charset="0"/>
              <a:buChar char="•"/>
            </a:pPr>
            <a:r>
              <a:rPr lang="en-US" sz="2000" b="1" dirty="0" smtClean="0"/>
              <a:t>English </a:t>
            </a:r>
            <a:r>
              <a:rPr lang="en-US" sz="2000" b="1" dirty="0"/>
              <a:t>for better job opportunities</a:t>
            </a:r>
            <a:endParaRPr lang="en-US" sz="2000" dirty="0"/>
          </a:p>
          <a:p>
            <a:pPr marL="285750" indent="-285750">
              <a:lnSpc>
                <a:spcPct val="150000"/>
              </a:lnSpc>
              <a:buFont typeface="Arial" panose="020B0604020202020204" pitchFamily="34" charset="0"/>
              <a:buChar char="•"/>
            </a:pPr>
            <a:r>
              <a:rPr lang="en-US" sz="2000" b="1" dirty="0" smtClean="0"/>
              <a:t>English </a:t>
            </a:r>
            <a:r>
              <a:rPr lang="en-US" sz="2000" b="1" dirty="0"/>
              <a:t>is the best medium for Education</a:t>
            </a:r>
            <a:endParaRPr lang="en-US" sz="2000" dirty="0"/>
          </a:p>
          <a:p>
            <a:pPr marL="285750" indent="-285750">
              <a:lnSpc>
                <a:spcPct val="150000"/>
              </a:lnSpc>
              <a:buFont typeface="Arial" panose="020B0604020202020204" pitchFamily="34" charset="0"/>
              <a:buChar char="•"/>
            </a:pPr>
            <a:r>
              <a:rPr lang="en-US" sz="2000" b="1" dirty="0" smtClean="0"/>
              <a:t>The </a:t>
            </a:r>
            <a:r>
              <a:rPr lang="en-US" sz="2000" b="1" dirty="0"/>
              <a:t>English language is the key to the entertainment industry</a:t>
            </a:r>
            <a:endParaRPr lang="en-US" sz="2000" dirty="0"/>
          </a:p>
          <a:p>
            <a:pPr marL="285750" indent="-285750">
              <a:lnSpc>
                <a:spcPct val="150000"/>
              </a:lnSpc>
              <a:buFont typeface="Arial" panose="020B0604020202020204" pitchFamily="34" charset="0"/>
              <a:buChar char="•"/>
            </a:pPr>
            <a:r>
              <a:rPr lang="en-US" sz="2000" b="1" dirty="0" smtClean="0"/>
              <a:t>English </a:t>
            </a:r>
            <a:r>
              <a:rPr lang="en-US" sz="2000" b="1" dirty="0"/>
              <a:t>is the major language of the internet world</a:t>
            </a:r>
            <a:endParaRPr lang="en-US" sz="2000" dirty="0"/>
          </a:p>
          <a:p>
            <a:pPr marL="285750" indent="-285750">
              <a:lnSpc>
                <a:spcPct val="150000"/>
              </a:lnSpc>
              <a:buFont typeface="Arial" panose="020B0604020202020204" pitchFamily="34" charset="0"/>
              <a:buChar char="•"/>
            </a:pPr>
            <a:r>
              <a:rPr lang="en-US" sz="2000" b="1" dirty="0" smtClean="0"/>
              <a:t>English </a:t>
            </a:r>
            <a:r>
              <a:rPr lang="en-US" sz="2000" b="1" dirty="0"/>
              <a:t>is essential to explore the outside world</a:t>
            </a:r>
            <a:endParaRPr lang="en-US" sz="2000" dirty="0"/>
          </a:p>
          <a:p>
            <a:pPr marL="285750" indent="-285750">
              <a:lnSpc>
                <a:spcPct val="150000"/>
              </a:lnSpc>
              <a:buFont typeface="Arial" panose="020B0604020202020204" pitchFamily="34" charset="0"/>
              <a:buChar char="•"/>
            </a:pPr>
            <a:r>
              <a:rPr lang="en-US" sz="2000" b="1" dirty="0" smtClean="0"/>
              <a:t>English </a:t>
            </a:r>
            <a:r>
              <a:rPr lang="en-US" sz="2000" b="1" dirty="0"/>
              <a:t>for international business</a:t>
            </a:r>
            <a:endParaRPr lang="en-US" sz="2000" dirty="0"/>
          </a:p>
        </p:txBody>
      </p:sp>
    </p:spTree>
    <p:extLst>
      <p:ext uri="{BB962C8B-B14F-4D97-AF65-F5344CB8AC3E}">
        <p14:creationId xmlns:p14="http://schemas.microsoft.com/office/powerpoint/2010/main" val="9261353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223"/>
              <a:ext cx="9143999" cy="1028700"/>
            </a:xfrm>
            <a:prstGeom prst="rect">
              <a:avLst/>
            </a:prstGeom>
          </p:spPr>
        </p:pic>
        <p:pic>
          <p:nvPicPr>
            <p:cNvPr id="5" name="object 5"/>
            <p:cNvPicPr/>
            <p:nvPr/>
          </p:nvPicPr>
          <p:blipFill>
            <a:blip r:embed="rId4" cstate="print"/>
            <a:stretch>
              <a:fillRect/>
            </a:stretch>
          </p:blipFill>
          <p:spPr>
            <a:xfrm>
              <a:off x="4401357" y="0"/>
              <a:ext cx="4742641" cy="599949"/>
            </a:xfrm>
            <a:prstGeom prst="rect">
              <a:avLst/>
            </a:prstGeom>
          </p:spPr>
        </p:pic>
      </p:grpSp>
      <p:grpSp>
        <p:nvGrpSpPr>
          <p:cNvPr id="6" name="object 6"/>
          <p:cNvGrpSpPr/>
          <p:nvPr/>
        </p:nvGrpSpPr>
        <p:grpSpPr>
          <a:xfrm>
            <a:off x="0" y="58294"/>
            <a:ext cx="9182365" cy="1913605"/>
            <a:chOff x="-828" y="0"/>
            <a:chExt cx="9145590" cy="1913605"/>
          </a:xfrm>
        </p:grpSpPr>
        <p:pic>
          <p:nvPicPr>
            <p:cNvPr id="7" name="object 7"/>
            <p:cNvPicPr/>
            <p:nvPr/>
          </p:nvPicPr>
          <p:blipFill>
            <a:blip r:embed="rId5" cstate="print"/>
            <a:stretch>
              <a:fillRect/>
            </a:stretch>
          </p:blipFill>
          <p:spPr>
            <a:xfrm>
              <a:off x="-828" y="0"/>
              <a:ext cx="9145590" cy="1020572"/>
            </a:xfrm>
            <a:prstGeom prst="rect">
              <a:avLst/>
            </a:prstGeom>
          </p:spPr>
        </p:pic>
        <p:pic>
          <p:nvPicPr>
            <p:cNvPr id="8" name="object 8"/>
            <p:cNvPicPr/>
            <p:nvPr/>
          </p:nvPicPr>
          <p:blipFill>
            <a:blip r:embed="rId6" cstate="print"/>
            <a:stretch>
              <a:fillRect/>
            </a:stretch>
          </p:blipFill>
          <p:spPr>
            <a:xfrm>
              <a:off x="2285" y="858013"/>
              <a:ext cx="9141714" cy="1055592"/>
            </a:xfrm>
            <a:prstGeom prst="rect">
              <a:avLst/>
            </a:prstGeom>
          </p:spPr>
        </p:pic>
      </p:grpSp>
      <p:sp>
        <p:nvSpPr>
          <p:cNvPr id="10" name="object 10"/>
          <p:cNvSpPr txBox="1">
            <a:spLocks noGrp="1"/>
          </p:cNvSpPr>
          <p:nvPr>
            <p:ph type="title"/>
          </p:nvPr>
        </p:nvSpPr>
        <p:spPr>
          <a:xfrm>
            <a:off x="4768245" y="1036217"/>
            <a:ext cx="4444587" cy="627736"/>
          </a:xfrm>
          <a:prstGeom prst="rect">
            <a:avLst/>
          </a:prstGeom>
        </p:spPr>
        <p:txBody>
          <a:bodyPr vert="horz" wrap="square" lIns="0" tIns="12065" rIns="0" bIns="0" rtlCol="0">
            <a:spAutoFit/>
          </a:bodyPr>
          <a:lstStyle/>
          <a:p>
            <a:pPr marL="12700">
              <a:lnSpc>
                <a:spcPct val="100000"/>
              </a:lnSpc>
              <a:spcBef>
                <a:spcPts val="95"/>
              </a:spcBef>
            </a:pPr>
            <a:r>
              <a:rPr b="0" spc="-20" dirty="0"/>
              <a:t>Parent</a:t>
            </a:r>
            <a:r>
              <a:rPr b="0" spc="-215" dirty="0"/>
              <a:t> </a:t>
            </a:r>
            <a:r>
              <a:rPr b="0" spc="-5" dirty="0"/>
              <a:t>on</a:t>
            </a:r>
            <a:r>
              <a:rPr b="0" spc="-190" dirty="0"/>
              <a:t> </a:t>
            </a:r>
            <a:r>
              <a:rPr lang="en-US" b="0" spc="-10" dirty="0"/>
              <a:t>C</a:t>
            </a:r>
            <a:r>
              <a:rPr b="0" spc="-10" dirty="0" smtClean="0"/>
              <a:t>ampus</a:t>
            </a:r>
            <a:endParaRPr b="0" spc="-10" dirty="0"/>
          </a:p>
        </p:txBody>
      </p:sp>
      <p:grpSp>
        <p:nvGrpSpPr>
          <p:cNvPr id="11" name="object 11"/>
          <p:cNvGrpSpPr/>
          <p:nvPr/>
        </p:nvGrpSpPr>
        <p:grpSpPr>
          <a:xfrm>
            <a:off x="451104" y="0"/>
            <a:ext cx="7978140" cy="1536700"/>
            <a:chOff x="451104" y="0"/>
            <a:chExt cx="7978140" cy="1536700"/>
          </a:xfrm>
        </p:grpSpPr>
        <p:pic>
          <p:nvPicPr>
            <p:cNvPr id="12" name="object 12"/>
            <p:cNvPicPr/>
            <p:nvPr/>
          </p:nvPicPr>
          <p:blipFill>
            <a:blip r:embed="rId7" cstate="print"/>
            <a:stretch>
              <a:fillRect/>
            </a:stretch>
          </p:blipFill>
          <p:spPr>
            <a:xfrm>
              <a:off x="451104" y="22859"/>
              <a:ext cx="1513458" cy="1513458"/>
            </a:xfrm>
            <a:prstGeom prst="rect">
              <a:avLst/>
            </a:prstGeom>
          </p:spPr>
        </p:pic>
        <p:pic>
          <p:nvPicPr>
            <p:cNvPr id="13" name="object 13"/>
            <p:cNvPicPr/>
            <p:nvPr/>
          </p:nvPicPr>
          <p:blipFill>
            <a:blip r:embed="rId8" cstate="print"/>
            <a:stretch>
              <a:fillRect/>
            </a:stretch>
          </p:blipFill>
          <p:spPr>
            <a:xfrm>
              <a:off x="643128" y="214884"/>
              <a:ext cx="1142999" cy="1142999"/>
            </a:xfrm>
            <a:prstGeom prst="rect">
              <a:avLst/>
            </a:prstGeom>
          </p:spPr>
        </p:pic>
        <p:pic>
          <p:nvPicPr>
            <p:cNvPr id="14" name="object 14"/>
            <p:cNvPicPr/>
            <p:nvPr/>
          </p:nvPicPr>
          <p:blipFill>
            <a:blip r:embed="rId9" cstate="print"/>
            <a:stretch>
              <a:fillRect/>
            </a:stretch>
          </p:blipFill>
          <p:spPr>
            <a:xfrm>
              <a:off x="7144511" y="0"/>
              <a:ext cx="1284731" cy="880872"/>
            </a:xfrm>
            <a:prstGeom prst="rect">
              <a:avLst/>
            </a:prstGeom>
          </p:spPr>
        </p:pic>
      </p:grpSp>
      <p:sp>
        <p:nvSpPr>
          <p:cNvPr id="15" name="object 15"/>
          <p:cNvSpPr txBox="1"/>
          <p:nvPr/>
        </p:nvSpPr>
        <p:spPr>
          <a:xfrm>
            <a:off x="78739" y="1661286"/>
            <a:ext cx="8942070" cy="4411464"/>
          </a:xfrm>
          <a:prstGeom prst="rect">
            <a:avLst/>
          </a:prstGeom>
        </p:spPr>
        <p:txBody>
          <a:bodyPr vert="horz" wrap="square" lIns="0" tIns="12700" rIns="0" bIns="0" rtlCol="0">
            <a:spAutoFit/>
          </a:bodyPr>
          <a:lstStyle/>
          <a:p>
            <a:pPr marL="12700" marR="2988310">
              <a:lnSpc>
                <a:spcPct val="100000"/>
              </a:lnSpc>
              <a:spcBef>
                <a:spcPts val="100"/>
              </a:spcBef>
            </a:pPr>
            <a:r>
              <a:rPr sz="1800" spc="-30" dirty="0" smtClean="0">
                <a:latin typeface="Constantia"/>
                <a:cs typeface="Constantia"/>
              </a:rPr>
              <a:t>H</a:t>
            </a:r>
            <a:r>
              <a:rPr sz="1800" dirty="0" smtClean="0">
                <a:latin typeface="Constantia"/>
                <a:cs typeface="Constantia"/>
              </a:rPr>
              <a:t>ol</a:t>
            </a:r>
            <a:r>
              <a:rPr sz="1800" spc="-10" dirty="0" smtClean="0">
                <a:latin typeface="Constantia"/>
                <a:cs typeface="Constantia"/>
              </a:rPr>
              <a:t>i</a:t>
            </a:r>
            <a:r>
              <a:rPr sz="1800" dirty="0" smtClean="0">
                <a:latin typeface="Constantia"/>
                <a:cs typeface="Constantia"/>
              </a:rPr>
              <a:t>stic</a:t>
            </a:r>
            <a:r>
              <a:rPr sz="1800" spc="-60" dirty="0" smtClean="0">
                <a:latin typeface="Constantia"/>
                <a:cs typeface="Constantia"/>
              </a:rPr>
              <a:t> </a:t>
            </a:r>
            <a:r>
              <a:rPr sz="1800" dirty="0">
                <a:latin typeface="Constantia"/>
                <a:cs typeface="Constantia"/>
              </a:rPr>
              <a:t>De</a:t>
            </a:r>
            <a:r>
              <a:rPr sz="1800" spc="-55" dirty="0">
                <a:latin typeface="Constantia"/>
                <a:cs typeface="Constantia"/>
              </a:rPr>
              <a:t>v</a:t>
            </a:r>
            <a:r>
              <a:rPr sz="1800" dirty="0">
                <a:latin typeface="Constantia"/>
                <a:cs typeface="Constantia"/>
              </a:rPr>
              <a:t>elopment</a:t>
            </a:r>
            <a:r>
              <a:rPr sz="1800" spc="-75" dirty="0">
                <a:latin typeface="Constantia"/>
                <a:cs typeface="Constantia"/>
              </a:rPr>
              <a:t> </a:t>
            </a:r>
            <a:r>
              <a:rPr sz="1800" dirty="0">
                <a:latin typeface="Constantia"/>
                <a:cs typeface="Constantia"/>
              </a:rPr>
              <a:t>of</a:t>
            </a:r>
            <a:r>
              <a:rPr sz="1800" spc="15" dirty="0">
                <a:latin typeface="Constantia"/>
                <a:cs typeface="Constantia"/>
              </a:rPr>
              <a:t> </a:t>
            </a:r>
            <a:r>
              <a:rPr sz="1800" dirty="0">
                <a:latin typeface="Constantia"/>
                <a:cs typeface="Constantia"/>
              </a:rPr>
              <a:t>students</a:t>
            </a:r>
            <a:r>
              <a:rPr sz="1800" spc="-45" dirty="0">
                <a:latin typeface="Constantia"/>
                <a:cs typeface="Constantia"/>
              </a:rPr>
              <a:t> </a:t>
            </a:r>
            <a:r>
              <a:rPr sz="1800" spc="-5" dirty="0">
                <a:latin typeface="Constantia"/>
                <a:cs typeface="Constantia"/>
              </a:rPr>
              <a:t>is </a:t>
            </a:r>
            <a:r>
              <a:rPr sz="1800" dirty="0" smtClean="0">
                <a:latin typeface="Constantia"/>
                <a:cs typeface="Constantia"/>
              </a:rPr>
              <a:t>based</a:t>
            </a:r>
            <a:r>
              <a:rPr sz="1800" spc="-55" dirty="0" smtClean="0">
                <a:latin typeface="Constantia"/>
                <a:cs typeface="Constantia"/>
              </a:rPr>
              <a:t> </a:t>
            </a:r>
            <a:r>
              <a:rPr sz="1800" dirty="0">
                <a:latin typeface="Constantia"/>
                <a:cs typeface="Constantia"/>
              </a:rPr>
              <a:t>on</a:t>
            </a:r>
            <a:r>
              <a:rPr sz="1800" spc="-30" dirty="0">
                <a:latin typeface="Constantia"/>
                <a:cs typeface="Constantia"/>
              </a:rPr>
              <a:t> </a:t>
            </a:r>
            <a:r>
              <a:rPr sz="1800" dirty="0">
                <a:latin typeface="Constantia"/>
                <a:cs typeface="Constantia"/>
              </a:rPr>
              <a:t>4</a:t>
            </a:r>
            <a:r>
              <a:rPr sz="1800" spc="-40" dirty="0">
                <a:latin typeface="Constantia"/>
                <a:cs typeface="Constantia"/>
              </a:rPr>
              <a:t> </a:t>
            </a:r>
            <a:r>
              <a:rPr sz="1800" dirty="0">
                <a:latin typeface="Constantia"/>
                <a:cs typeface="Constantia"/>
              </a:rPr>
              <a:t>pi</a:t>
            </a:r>
            <a:r>
              <a:rPr sz="1800" spc="-10" dirty="0">
                <a:latin typeface="Constantia"/>
                <a:cs typeface="Constantia"/>
              </a:rPr>
              <a:t>l</a:t>
            </a:r>
            <a:r>
              <a:rPr sz="1800" dirty="0">
                <a:latin typeface="Constantia"/>
                <a:cs typeface="Constantia"/>
              </a:rPr>
              <a:t>lars</a:t>
            </a:r>
            <a:r>
              <a:rPr sz="1800" spc="-40" dirty="0">
                <a:latin typeface="Constantia"/>
                <a:cs typeface="Constantia"/>
              </a:rPr>
              <a:t> </a:t>
            </a:r>
            <a:r>
              <a:rPr sz="1800" dirty="0">
                <a:latin typeface="Constantia"/>
                <a:cs typeface="Constantia"/>
              </a:rPr>
              <a:t>: </a:t>
            </a:r>
            <a:r>
              <a:rPr sz="1800" b="1" spc="-10" dirty="0">
                <a:solidFill>
                  <a:srgbClr val="7030A0"/>
                </a:solidFill>
                <a:latin typeface="Constantia"/>
                <a:cs typeface="Constantia"/>
              </a:rPr>
              <a:t>S</a:t>
            </a:r>
            <a:r>
              <a:rPr sz="1800" b="1" dirty="0">
                <a:solidFill>
                  <a:srgbClr val="7030A0"/>
                </a:solidFill>
                <a:latin typeface="Constantia"/>
                <a:cs typeface="Constantia"/>
              </a:rPr>
              <a:t>tude</a:t>
            </a:r>
            <a:r>
              <a:rPr sz="1800" b="1" spc="-10" dirty="0">
                <a:solidFill>
                  <a:srgbClr val="7030A0"/>
                </a:solidFill>
                <a:latin typeface="Constantia"/>
                <a:cs typeface="Constantia"/>
              </a:rPr>
              <a:t>n</a:t>
            </a:r>
            <a:r>
              <a:rPr sz="1800" b="1" spc="-5" dirty="0">
                <a:solidFill>
                  <a:srgbClr val="7030A0"/>
                </a:solidFill>
                <a:latin typeface="Constantia"/>
                <a:cs typeface="Constantia"/>
              </a:rPr>
              <a:t>t</a:t>
            </a:r>
            <a:r>
              <a:rPr sz="1800" b="1" dirty="0">
                <a:solidFill>
                  <a:srgbClr val="7030A0"/>
                </a:solidFill>
                <a:latin typeface="Constantia"/>
                <a:cs typeface="Constantia"/>
              </a:rPr>
              <a:t>,</a:t>
            </a:r>
            <a:r>
              <a:rPr sz="1800" b="1" spc="10" dirty="0">
                <a:solidFill>
                  <a:srgbClr val="7030A0"/>
                </a:solidFill>
                <a:latin typeface="Constantia"/>
                <a:cs typeface="Constantia"/>
              </a:rPr>
              <a:t> </a:t>
            </a:r>
            <a:r>
              <a:rPr sz="1800" b="1" spc="-30" dirty="0">
                <a:solidFill>
                  <a:srgbClr val="7030A0"/>
                </a:solidFill>
                <a:latin typeface="Constantia"/>
                <a:cs typeface="Constantia"/>
              </a:rPr>
              <a:t>P</a:t>
            </a:r>
            <a:r>
              <a:rPr sz="1800" b="1" dirty="0">
                <a:solidFill>
                  <a:srgbClr val="7030A0"/>
                </a:solidFill>
                <a:latin typeface="Constantia"/>
                <a:cs typeface="Constantia"/>
              </a:rPr>
              <a:t>a</a:t>
            </a:r>
            <a:r>
              <a:rPr sz="1800" b="1" spc="-20" dirty="0">
                <a:solidFill>
                  <a:srgbClr val="7030A0"/>
                </a:solidFill>
                <a:latin typeface="Constantia"/>
                <a:cs typeface="Constantia"/>
              </a:rPr>
              <a:t>r</a:t>
            </a:r>
            <a:r>
              <a:rPr sz="1800" b="1" dirty="0">
                <a:solidFill>
                  <a:srgbClr val="7030A0"/>
                </a:solidFill>
                <a:latin typeface="Constantia"/>
                <a:cs typeface="Constantia"/>
              </a:rPr>
              <a:t>ent,</a:t>
            </a:r>
            <a:r>
              <a:rPr sz="1800" b="1" spc="-30" dirty="0">
                <a:solidFill>
                  <a:srgbClr val="7030A0"/>
                </a:solidFill>
                <a:latin typeface="Constantia"/>
                <a:cs typeface="Constantia"/>
              </a:rPr>
              <a:t> </a:t>
            </a:r>
            <a:r>
              <a:rPr sz="1800" b="1" spc="-160" dirty="0">
                <a:solidFill>
                  <a:srgbClr val="7030A0"/>
                </a:solidFill>
                <a:latin typeface="Constantia"/>
                <a:cs typeface="Constantia"/>
              </a:rPr>
              <a:t>T</a:t>
            </a:r>
            <a:r>
              <a:rPr sz="1800" b="1" dirty="0">
                <a:solidFill>
                  <a:srgbClr val="7030A0"/>
                </a:solidFill>
                <a:latin typeface="Constantia"/>
                <a:cs typeface="Constantia"/>
              </a:rPr>
              <a:t>eacher</a:t>
            </a:r>
            <a:r>
              <a:rPr sz="1800" b="1" spc="-135" dirty="0">
                <a:solidFill>
                  <a:srgbClr val="7030A0"/>
                </a:solidFill>
                <a:latin typeface="Constantia"/>
                <a:cs typeface="Constantia"/>
              </a:rPr>
              <a:t> </a:t>
            </a:r>
            <a:r>
              <a:rPr sz="1800" b="1" dirty="0">
                <a:solidFill>
                  <a:srgbClr val="7030A0"/>
                </a:solidFill>
                <a:latin typeface="Constantia"/>
                <a:cs typeface="Constantia"/>
              </a:rPr>
              <a:t>and </a:t>
            </a:r>
            <a:r>
              <a:rPr sz="1800" b="1" spc="-5" dirty="0">
                <a:solidFill>
                  <a:srgbClr val="7030A0"/>
                </a:solidFill>
                <a:latin typeface="Constantia"/>
                <a:cs typeface="Constantia"/>
              </a:rPr>
              <a:t>Scho</a:t>
            </a:r>
            <a:r>
              <a:rPr sz="1800" b="1" spc="-10" dirty="0">
                <a:solidFill>
                  <a:srgbClr val="7030A0"/>
                </a:solidFill>
                <a:latin typeface="Constantia"/>
                <a:cs typeface="Constantia"/>
              </a:rPr>
              <a:t>o</a:t>
            </a:r>
            <a:r>
              <a:rPr sz="1800" b="1" dirty="0">
                <a:solidFill>
                  <a:srgbClr val="7030A0"/>
                </a:solidFill>
                <a:latin typeface="Constantia"/>
                <a:cs typeface="Constantia"/>
              </a:rPr>
              <a:t>l.</a:t>
            </a:r>
          </a:p>
          <a:p>
            <a:pPr marL="12700">
              <a:lnSpc>
                <a:spcPct val="100000"/>
              </a:lnSpc>
            </a:pPr>
            <a:r>
              <a:rPr sz="1800" spc="-160" dirty="0" smtClean="0">
                <a:latin typeface="Constantia"/>
                <a:cs typeface="Constantia"/>
              </a:rPr>
              <a:t>T</a:t>
            </a:r>
            <a:r>
              <a:rPr sz="1800" dirty="0" smtClean="0">
                <a:latin typeface="Constantia"/>
                <a:cs typeface="Constantia"/>
              </a:rPr>
              <a:t>o</a:t>
            </a:r>
            <a:r>
              <a:rPr sz="1800" spc="-95" dirty="0" smtClean="0">
                <a:latin typeface="Constantia"/>
                <a:cs typeface="Constantia"/>
              </a:rPr>
              <a:t> </a:t>
            </a:r>
            <a:r>
              <a:rPr sz="1800" dirty="0">
                <a:latin typeface="Constantia"/>
                <a:cs typeface="Constantia"/>
              </a:rPr>
              <a:t>st</a:t>
            </a:r>
            <a:r>
              <a:rPr sz="1800" spc="-15" dirty="0">
                <a:latin typeface="Constantia"/>
                <a:cs typeface="Constantia"/>
              </a:rPr>
              <a:t>r</a:t>
            </a:r>
            <a:r>
              <a:rPr sz="1800" dirty="0">
                <a:latin typeface="Constantia"/>
                <a:cs typeface="Constantia"/>
              </a:rPr>
              <a:t>engthen</a:t>
            </a:r>
            <a:r>
              <a:rPr sz="1800" spc="-75" dirty="0">
                <a:latin typeface="Constantia"/>
                <a:cs typeface="Constantia"/>
              </a:rPr>
              <a:t> </a:t>
            </a:r>
            <a:r>
              <a:rPr sz="1800" dirty="0">
                <a:latin typeface="Constantia"/>
                <a:cs typeface="Constantia"/>
              </a:rPr>
              <a:t>the</a:t>
            </a:r>
            <a:r>
              <a:rPr sz="1800" spc="-45" dirty="0">
                <a:latin typeface="Constantia"/>
                <a:cs typeface="Constantia"/>
              </a:rPr>
              <a:t> </a:t>
            </a:r>
            <a:r>
              <a:rPr sz="1800" spc="5" dirty="0">
                <a:latin typeface="Constantia"/>
                <a:cs typeface="Constantia"/>
              </a:rPr>
              <a:t>b</a:t>
            </a:r>
            <a:r>
              <a:rPr sz="1800" dirty="0">
                <a:latin typeface="Constantia"/>
                <a:cs typeface="Constantia"/>
              </a:rPr>
              <a:t>o</a:t>
            </a:r>
            <a:r>
              <a:rPr sz="1800" spc="-5" dirty="0">
                <a:latin typeface="Constantia"/>
                <a:cs typeface="Constantia"/>
              </a:rPr>
              <a:t>n</a:t>
            </a:r>
            <a:r>
              <a:rPr sz="1800" dirty="0">
                <a:latin typeface="Constantia"/>
                <a:cs typeface="Constantia"/>
              </a:rPr>
              <a:t>d</a:t>
            </a:r>
            <a:r>
              <a:rPr sz="1800" spc="-50" dirty="0">
                <a:latin typeface="Constantia"/>
                <a:cs typeface="Constantia"/>
              </a:rPr>
              <a:t> </a:t>
            </a:r>
            <a:r>
              <a:rPr sz="1800" dirty="0">
                <a:latin typeface="Constantia"/>
                <a:cs typeface="Constantia"/>
              </a:rPr>
              <a:t>of</a:t>
            </a:r>
            <a:r>
              <a:rPr sz="1800" spc="5" dirty="0">
                <a:latin typeface="Constantia"/>
                <a:cs typeface="Constantia"/>
              </a:rPr>
              <a:t> </a:t>
            </a:r>
            <a:r>
              <a:rPr sz="1800" dirty="0">
                <a:latin typeface="Constantia"/>
                <a:cs typeface="Constantia"/>
              </a:rPr>
              <a:t>all</a:t>
            </a:r>
            <a:r>
              <a:rPr sz="1800" spc="-50" dirty="0">
                <a:latin typeface="Constantia"/>
                <a:cs typeface="Constantia"/>
              </a:rPr>
              <a:t> </a:t>
            </a:r>
            <a:r>
              <a:rPr sz="1800" dirty="0">
                <a:latin typeface="Constantia"/>
                <a:cs typeface="Constantia"/>
              </a:rPr>
              <a:t>sta</a:t>
            </a:r>
            <a:r>
              <a:rPr sz="1800" spc="-40" dirty="0">
                <a:latin typeface="Constantia"/>
                <a:cs typeface="Constantia"/>
              </a:rPr>
              <a:t>k</a:t>
            </a:r>
            <a:r>
              <a:rPr sz="1800" dirty="0">
                <a:latin typeface="Constantia"/>
                <a:cs typeface="Constantia"/>
              </a:rPr>
              <a:t>eholder</a:t>
            </a:r>
            <a:r>
              <a:rPr sz="1800" spc="-10" dirty="0">
                <a:latin typeface="Constantia"/>
                <a:cs typeface="Constantia"/>
              </a:rPr>
              <a:t>s</a:t>
            </a:r>
            <a:r>
              <a:rPr sz="1800" dirty="0">
                <a:latin typeface="Constantia"/>
                <a:cs typeface="Constantia"/>
              </a:rPr>
              <a:t>,</a:t>
            </a:r>
            <a:r>
              <a:rPr sz="1800" spc="-85" dirty="0">
                <a:latin typeface="Constantia"/>
                <a:cs typeface="Constantia"/>
              </a:rPr>
              <a:t> </a:t>
            </a:r>
            <a:r>
              <a:rPr sz="1800" spc="-45" dirty="0" smtClean="0">
                <a:latin typeface="Constantia"/>
                <a:cs typeface="Constantia"/>
              </a:rPr>
              <a:t>w</a:t>
            </a:r>
            <a:r>
              <a:rPr sz="1800" dirty="0" smtClean="0">
                <a:latin typeface="Constantia"/>
                <a:cs typeface="Constantia"/>
              </a:rPr>
              <a:t>e</a:t>
            </a:r>
            <a:r>
              <a:rPr lang="en-US" sz="1800" dirty="0" smtClean="0">
                <a:latin typeface="Constantia"/>
                <a:cs typeface="Constantia"/>
              </a:rPr>
              <a:t> have </a:t>
            </a:r>
            <a:r>
              <a:rPr sz="1800" spc="-5" dirty="0" smtClean="0">
                <a:latin typeface="Constantia"/>
                <a:cs typeface="Constantia"/>
              </a:rPr>
              <a:t>i</a:t>
            </a:r>
            <a:r>
              <a:rPr sz="1800" spc="-10" dirty="0" smtClean="0">
                <a:latin typeface="Constantia"/>
                <a:cs typeface="Constantia"/>
              </a:rPr>
              <a:t>n</a:t>
            </a:r>
            <a:r>
              <a:rPr sz="1800" dirty="0" smtClean="0">
                <a:latin typeface="Constantia"/>
                <a:cs typeface="Constantia"/>
              </a:rPr>
              <a:t>t</a:t>
            </a:r>
            <a:r>
              <a:rPr sz="1800" spc="-20" dirty="0" smtClean="0">
                <a:latin typeface="Constantia"/>
                <a:cs typeface="Constantia"/>
              </a:rPr>
              <a:t>r</a:t>
            </a:r>
            <a:r>
              <a:rPr sz="1800" dirty="0" smtClean="0">
                <a:latin typeface="Constantia"/>
                <a:cs typeface="Constantia"/>
              </a:rPr>
              <a:t>od</a:t>
            </a:r>
            <a:r>
              <a:rPr sz="1800" spc="-10" dirty="0" smtClean="0">
                <a:latin typeface="Constantia"/>
                <a:cs typeface="Constantia"/>
              </a:rPr>
              <a:t>u</a:t>
            </a:r>
            <a:r>
              <a:rPr sz="1800" spc="-40" dirty="0" smtClean="0">
                <a:latin typeface="Constantia"/>
                <a:cs typeface="Constantia"/>
              </a:rPr>
              <a:t>c</a:t>
            </a:r>
            <a:r>
              <a:rPr sz="1800" dirty="0" smtClean="0">
                <a:latin typeface="Constantia"/>
                <a:cs typeface="Constantia"/>
              </a:rPr>
              <a:t>e</a:t>
            </a:r>
            <a:r>
              <a:rPr lang="en-US" sz="1800" dirty="0" smtClean="0">
                <a:latin typeface="Constantia"/>
                <a:cs typeface="Constantia"/>
              </a:rPr>
              <a:t>d</a:t>
            </a:r>
          </a:p>
          <a:p>
            <a:pPr marL="12700">
              <a:lnSpc>
                <a:spcPct val="100000"/>
              </a:lnSpc>
            </a:pPr>
            <a:r>
              <a:rPr sz="1800" dirty="0" smtClean="0">
                <a:latin typeface="Constantia"/>
                <a:cs typeface="Constantia"/>
              </a:rPr>
              <a:t>the</a:t>
            </a:r>
            <a:r>
              <a:rPr sz="1800" spc="-50" dirty="0" smtClean="0">
                <a:latin typeface="Constantia"/>
                <a:cs typeface="Constantia"/>
              </a:rPr>
              <a:t> </a:t>
            </a:r>
            <a:r>
              <a:rPr sz="1800" b="1" dirty="0">
                <a:solidFill>
                  <a:srgbClr val="7030A0"/>
                </a:solidFill>
                <a:latin typeface="Constantia"/>
                <a:cs typeface="Constantia"/>
              </a:rPr>
              <a:t>“</a:t>
            </a:r>
            <a:r>
              <a:rPr sz="1800" b="1" spc="-30" dirty="0">
                <a:solidFill>
                  <a:srgbClr val="7030A0"/>
                </a:solidFill>
                <a:latin typeface="Constantia"/>
                <a:cs typeface="Constantia"/>
              </a:rPr>
              <a:t>P</a:t>
            </a:r>
            <a:r>
              <a:rPr sz="1800" b="1" dirty="0">
                <a:solidFill>
                  <a:srgbClr val="7030A0"/>
                </a:solidFill>
                <a:latin typeface="Constantia"/>
                <a:cs typeface="Constantia"/>
              </a:rPr>
              <a:t>a</a:t>
            </a:r>
            <a:r>
              <a:rPr sz="1800" b="1" spc="-20" dirty="0">
                <a:solidFill>
                  <a:srgbClr val="7030A0"/>
                </a:solidFill>
                <a:latin typeface="Constantia"/>
                <a:cs typeface="Constantia"/>
              </a:rPr>
              <a:t>r</a:t>
            </a:r>
            <a:r>
              <a:rPr sz="1800" b="1" dirty="0">
                <a:solidFill>
                  <a:srgbClr val="7030A0"/>
                </a:solidFill>
                <a:latin typeface="Constantia"/>
                <a:cs typeface="Constantia"/>
              </a:rPr>
              <a:t>ent</a:t>
            </a:r>
            <a:r>
              <a:rPr sz="1800" b="1" spc="-105" dirty="0">
                <a:solidFill>
                  <a:srgbClr val="7030A0"/>
                </a:solidFill>
                <a:latin typeface="Constantia"/>
                <a:cs typeface="Constantia"/>
              </a:rPr>
              <a:t> </a:t>
            </a:r>
            <a:r>
              <a:rPr sz="1800" b="1" dirty="0">
                <a:solidFill>
                  <a:srgbClr val="7030A0"/>
                </a:solidFill>
                <a:latin typeface="Constantia"/>
                <a:cs typeface="Constantia"/>
              </a:rPr>
              <a:t>on</a:t>
            </a:r>
            <a:r>
              <a:rPr sz="1800" b="1" spc="-30" dirty="0">
                <a:solidFill>
                  <a:srgbClr val="7030A0"/>
                </a:solidFill>
                <a:latin typeface="Constantia"/>
                <a:cs typeface="Constantia"/>
              </a:rPr>
              <a:t> </a:t>
            </a:r>
            <a:r>
              <a:rPr sz="1800" b="1" spc="5" dirty="0">
                <a:solidFill>
                  <a:srgbClr val="7030A0"/>
                </a:solidFill>
                <a:latin typeface="Constantia"/>
                <a:cs typeface="Constantia"/>
              </a:rPr>
              <a:t>C</a:t>
            </a:r>
            <a:r>
              <a:rPr sz="1800" b="1" dirty="0">
                <a:solidFill>
                  <a:srgbClr val="7030A0"/>
                </a:solidFill>
                <a:latin typeface="Constantia"/>
                <a:cs typeface="Constantia"/>
              </a:rPr>
              <a:t>ampus”</a:t>
            </a:r>
            <a:r>
              <a:rPr sz="1800" b="1" spc="-30" dirty="0">
                <a:solidFill>
                  <a:srgbClr val="7030A0"/>
                </a:solidFill>
                <a:latin typeface="Constantia"/>
                <a:cs typeface="Constantia"/>
              </a:rPr>
              <a:t> </a:t>
            </a:r>
            <a:r>
              <a:rPr sz="1800" dirty="0">
                <a:latin typeface="Constantia"/>
                <a:cs typeface="Constantia"/>
              </a:rPr>
              <a:t>pol</a:t>
            </a:r>
            <a:r>
              <a:rPr sz="1800" spc="-10" dirty="0">
                <a:latin typeface="Constantia"/>
                <a:cs typeface="Constantia"/>
              </a:rPr>
              <a:t>i</a:t>
            </a:r>
            <a:r>
              <a:rPr sz="1800" spc="5" dirty="0">
                <a:latin typeface="Constantia"/>
                <a:cs typeface="Constantia"/>
              </a:rPr>
              <a:t>c</a:t>
            </a:r>
            <a:r>
              <a:rPr sz="1800" spc="-185" dirty="0">
                <a:latin typeface="Constantia"/>
                <a:cs typeface="Constantia"/>
              </a:rPr>
              <a:t>y</a:t>
            </a:r>
            <a:r>
              <a:rPr sz="1800" dirty="0">
                <a:latin typeface="Constantia"/>
                <a:cs typeface="Constantia"/>
              </a:rPr>
              <a:t>.</a:t>
            </a:r>
          </a:p>
          <a:p>
            <a:pPr marL="12700" marR="2854960">
              <a:lnSpc>
                <a:spcPct val="100000"/>
              </a:lnSpc>
            </a:pPr>
            <a:r>
              <a:rPr sz="1800" dirty="0">
                <a:latin typeface="Constantia"/>
                <a:cs typeface="Constantia"/>
              </a:rPr>
              <a:t>In short, </a:t>
            </a:r>
            <a:r>
              <a:rPr sz="1800" spc="-20" dirty="0">
                <a:latin typeface="Constantia"/>
                <a:cs typeface="Constantia"/>
              </a:rPr>
              <a:t>everyday </a:t>
            </a:r>
            <a:r>
              <a:rPr sz="1800" spc="-5" dirty="0">
                <a:latin typeface="Constantia"/>
                <a:cs typeface="Constantia"/>
              </a:rPr>
              <a:t>one parent can </a:t>
            </a:r>
            <a:r>
              <a:rPr sz="1800" spc="-10" dirty="0">
                <a:latin typeface="Constantia"/>
                <a:cs typeface="Constantia"/>
              </a:rPr>
              <a:t>come </a:t>
            </a:r>
            <a:r>
              <a:rPr sz="1800" dirty="0">
                <a:latin typeface="Constantia"/>
                <a:cs typeface="Constantia"/>
              </a:rPr>
              <a:t>and be </a:t>
            </a:r>
            <a:r>
              <a:rPr sz="1800" spc="-5" dirty="0">
                <a:latin typeface="Constantia"/>
                <a:cs typeface="Constantia"/>
              </a:rPr>
              <a:t>present in </a:t>
            </a:r>
            <a:r>
              <a:rPr sz="1800" dirty="0">
                <a:latin typeface="Constantia"/>
                <a:cs typeface="Constantia"/>
              </a:rPr>
              <a:t>the </a:t>
            </a:r>
            <a:r>
              <a:rPr sz="1800" spc="-440" dirty="0">
                <a:latin typeface="Constantia"/>
                <a:cs typeface="Constantia"/>
              </a:rPr>
              <a:t> </a:t>
            </a:r>
            <a:r>
              <a:rPr sz="1800" dirty="0">
                <a:latin typeface="Constantia"/>
                <a:cs typeface="Constantia"/>
              </a:rPr>
              <a:t>school</a:t>
            </a:r>
            <a:r>
              <a:rPr sz="1800" spc="-65" dirty="0">
                <a:latin typeface="Constantia"/>
                <a:cs typeface="Constantia"/>
              </a:rPr>
              <a:t> </a:t>
            </a:r>
            <a:r>
              <a:rPr sz="1800" spc="-5" dirty="0">
                <a:latin typeface="Constantia"/>
                <a:cs typeface="Constantia"/>
              </a:rPr>
              <a:t>campus</a:t>
            </a:r>
            <a:r>
              <a:rPr sz="1800" spc="-55" dirty="0">
                <a:latin typeface="Constantia"/>
                <a:cs typeface="Constantia"/>
              </a:rPr>
              <a:t> </a:t>
            </a:r>
            <a:r>
              <a:rPr sz="1800" spc="-10" dirty="0">
                <a:latin typeface="Constantia"/>
                <a:cs typeface="Constantia"/>
              </a:rPr>
              <a:t>before</a:t>
            </a:r>
            <a:r>
              <a:rPr sz="1800" spc="-75" dirty="0">
                <a:latin typeface="Constantia"/>
                <a:cs typeface="Constantia"/>
              </a:rPr>
              <a:t> </a:t>
            </a:r>
            <a:r>
              <a:rPr sz="1800" dirty="0">
                <a:latin typeface="Constantia"/>
                <a:cs typeface="Constantia"/>
              </a:rPr>
              <a:t>the</a:t>
            </a:r>
            <a:r>
              <a:rPr sz="1800" spc="-95" dirty="0">
                <a:latin typeface="Constantia"/>
                <a:cs typeface="Constantia"/>
              </a:rPr>
              <a:t> </a:t>
            </a:r>
            <a:r>
              <a:rPr sz="1800" dirty="0">
                <a:latin typeface="Constantia"/>
                <a:cs typeface="Constantia"/>
              </a:rPr>
              <a:t>start</a:t>
            </a:r>
            <a:r>
              <a:rPr sz="1800" spc="-110" dirty="0">
                <a:latin typeface="Constantia"/>
                <a:cs typeface="Constantia"/>
              </a:rPr>
              <a:t> </a:t>
            </a:r>
            <a:r>
              <a:rPr sz="1800" dirty="0">
                <a:latin typeface="Constantia"/>
                <a:cs typeface="Constantia"/>
              </a:rPr>
              <a:t>of</a:t>
            </a:r>
            <a:r>
              <a:rPr sz="1800" spc="25" dirty="0">
                <a:latin typeface="Constantia"/>
                <a:cs typeface="Constantia"/>
              </a:rPr>
              <a:t> </a:t>
            </a:r>
            <a:r>
              <a:rPr sz="1800" dirty="0">
                <a:latin typeface="Constantia"/>
                <a:cs typeface="Constantia"/>
              </a:rPr>
              <a:t>the</a:t>
            </a:r>
            <a:r>
              <a:rPr sz="1800" spc="-95" dirty="0">
                <a:latin typeface="Constantia"/>
                <a:cs typeface="Constantia"/>
              </a:rPr>
              <a:t> </a:t>
            </a:r>
            <a:r>
              <a:rPr sz="1800" dirty="0">
                <a:latin typeface="Constantia"/>
                <a:cs typeface="Constantia"/>
              </a:rPr>
              <a:t>school</a:t>
            </a:r>
            <a:r>
              <a:rPr sz="1800" spc="-45" dirty="0">
                <a:latin typeface="Constantia"/>
                <a:cs typeface="Constantia"/>
              </a:rPr>
              <a:t> </a:t>
            </a:r>
            <a:r>
              <a:rPr sz="1800" spc="-5" dirty="0">
                <a:latin typeface="Constantia"/>
                <a:cs typeface="Constantia"/>
              </a:rPr>
              <a:t>till</a:t>
            </a:r>
            <a:r>
              <a:rPr sz="1800" spc="-30" dirty="0">
                <a:latin typeface="Constantia"/>
                <a:cs typeface="Constantia"/>
              </a:rPr>
              <a:t> </a:t>
            </a:r>
            <a:r>
              <a:rPr sz="1800" dirty="0">
                <a:latin typeface="Constantia"/>
                <a:cs typeface="Constantia"/>
              </a:rPr>
              <a:t>the</a:t>
            </a:r>
            <a:r>
              <a:rPr sz="1800" spc="-95" dirty="0">
                <a:latin typeface="Constantia"/>
                <a:cs typeface="Constantia"/>
              </a:rPr>
              <a:t> </a:t>
            </a:r>
            <a:r>
              <a:rPr sz="1800" dirty="0">
                <a:latin typeface="Constantia"/>
                <a:cs typeface="Constantia"/>
              </a:rPr>
              <a:t>end</a:t>
            </a:r>
            <a:r>
              <a:rPr sz="1800" spc="-40" dirty="0">
                <a:latin typeface="Constantia"/>
                <a:cs typeface="Constantia"/>
              </a:rPr>
              <a:t> </a:t>
            </a:r>
            <a:r>
              <a:rPr sz="1800" dirty="0">
                <a:latin typeface="Constantia"/>
                <a:cs typeface="Constantia"/>
              </a:rPr>
              <a:t>of</a:t>
            </a:r>
            <a:r>
              <a:rPr sz="1800" spc="25" dirty="0">
                <a:latin typeface="Constantia"/>
                <a:cs typeface="Constantia"/>
              </a:rPr>
              <a:t> </a:t>
            </a:r>
            <a:r>
              <a:rPr sz="1800" dirty="0">
                <a:latin typeface="Constantia"/>
                <a:cs typeface="Constantia"/>
              </a:rPr>
              <a:t>the </a:t>
            </a:r>
            <a:r>
              <a:rPr sz="1800" spc="-440" dirty="0">
                <a:latin typeface="Constantia"/>
                <a:cs typeface="Constantia"/>
              </a:rPr>
              <a:t> </a:t>
            </a:r>
            <a:r>
              <a:rPr sz="1800" dirty="0">
                <a:latin typeface="Constantia"/>
                <a:cs typeface="Constantia"/>
              </a:rPr>
              <a:t>school</a:t>
            </a:r>
            <a:r>
              <a:rPr sz="1800" dirty="0" smtClean="0">
                <a:latin typeface="Constantia"/>
                <a:cs typeface="Constantia"/>
              </a:rPr>
              <a:t>.</a:t>
            </a:r>
            <a:r>
              <a:rPr lang="en-US" sz="1800" dirty="0" smtClean="0">
                <a:latin typeface="Constantia"/>
                <a:cs typeface="Constantia"/>
              </a:rPr>
              <a:t> </a:t>
            </a:r>
            <a:r>
              <a:rPr sz="1800" spc="-5" dirty="0" smtClean="0">
                <a:latin typeface="Constantia"/>
                <a:cs typeface="Constantia"/>
              </a:rPr>
              <a:t>This</a:t>
            </a:r>
            <a:r>
              <a:rPr sz="1800" spc="-100" dirty="0" smtClean="0">
                <a:latin typeface="Constantia"/>
                <a:cs typeface="Constantia"/>
              </a:rPr>
              <a:t> </a:t>
            </a:r>
            <a:r>
              <a:rPr sz="1800" dirty="0">
                <a:latin typeface="Constantia"/>
                <a:cs typeface="Constantia"/>
              </a:rPr>
              <a:t>will</a:t>
            </a:r>
            <a:r>
              <a:rPr sz="1800" spc="-15" dirty="0">
                <a:latin typeface="Constantia"/>
                <a:cs typeface="Constantia"/>
              </a:rPr>
              <a:t> </a:t>
            </a:r>
            <a:r>
              <a:rPr sz="1800" spc="-5" dirty="0">
                <a:latin typeface="Constantia"/>
                <a:cs typeface="Constantia"/>
              </a:rPr>
              <a:t>not</a:t>
            </a:r>
            <a:r>
              <a:rPr sz="1800" spc="-80" dirty="0">
                <a:latin typeface="Constantia"/>
                <a:cs typeface="Constantia"/>
              </a:rPr>
              <a:t> </a:t>
            </a:r>
            <a:r>
              <a:rPr sz="1800" spc="-5" dirty="0">
                <a:latin typeface="Constantia"/>
                <a:cs typeface="Constantia"/>
              </a:rPr>
              <a:t>only</a:t>
            </a:r>
            <a:r>
              <a:rPr sz="1800" spc="-100" dirty="0">
                <a:latin typeface="Constantia"/>
                <a:cs typeface="Constantia"/>
              </a:rPr>
              <a:t> </a:t>
            </a:r>
            <a:r>
              <a:rPr sz="1800" spc="-10" dirty="0">
                <a:latin typeface="Constantia"/>
                <a:cs typeface="Constantia"/>
              </a:rPr>
              <a:t>enhance</a:t>
            </a:r>
            <a:r>
              <a:rPr sz="1800" spc="-70" dirty="0">
                <a:latin typeface="Constantia"/>
                <a:cs typeface="Constantia"/>
              </a:rPr>
              <a:t> </a:t>
            </a:r>
            <a:r>
              <a:rPr sz="1800" dirty="0">
                <a:latin typeface="Constantia"/>
                <a:cs typeface="Constantia"/>
              </a:rPr>
              <a:t>the</a:t>
            </a:r>
            <a:r>
              <a:rPr sz="1800" spc="-65" dirty="0">
                <a:latin typeface="Constantia"/>
                <a:cs typeface="Constantia"/>
              </a:rPr>
              <a:t> </a:t>
            </a:r>
            <a:r>
              <a:rPr sz="1800" spc="-5" dirty="0">
                <a:latin typeface="Constantia"/>
                <a:cs typeface="Constantia"/>
              </a:rPr>
              <a:t>trust</a:t>
            </a:r>
            <a:r>
              <a:rPr sz="1800" spc="-65" dirty="0">
                <a:latin typeface="Constantia"/>
                <a:cs typeface="Constantia"/>
              </a:rPr>
              <a:t> </a:t>
            </a:r>
            <a:r>
              <a:rPr sz="1800" spc="-10" dirty="0">
                <a:latin typeface="Constantia"/>
                <a:cs typeface="Constantia"/>
              </a:rPr>
              <a:t>between</a:t>
            </a:r>
            <a:r>
              <a:rPr sz="1800" spc="-60" dirty="0">
                <a:latin typeface="Constantia"/>
                <a:cs typeface="Constantia"/>
              </a:rPr>
              <a:t> </a:t>
            </a:r>
            <a:r>
              <a:rPr sz="1800" spc="-5" dirty="0">
                <a:latin typeface="Constantia"/>
                <a:cs typeface="Constantia"/>
              </a:rPr>
              <a:t>parents</a:t>
            </a:r>
            <a:r>
              <a:rPr sz="1800" spc="-90" dirty="0">
                <a:latin typeface="Constantia"/>
                <a:cs typeface="Constantia"/>
              </a:rPr>
              <a:t> </a:t>
            </a:r>
            <a:r>
              <a:rPr sz="1800" dirty="0">
                <a:latin typeface="Constantia"/>
                <a:cs typeface="Constantia"/>
              </a:rPr>
              <a:t>and</a:t>
            </a:r>
            <a:r>
              <a:rPr sz="1800" spc="-40" dirty="0">
                <a:latin typeface="Constantia"/>
                <a:cs typeface="Constantia"/>
              </a:rPr>
              <a:t> </a:t>
            </a:r>
            <a:r>
              <a:rPr sz="1800" dirty="0">
                <a:latin typeface="Constantia"/>
                <a:cs typeface="Constantia"/>
              </a:rPr>
              <a:t>school </a:t>
            </a:r>
            <a:r>
              <a:rPr sz="1800" spc="-440" dirty="0">
                <a:latin typeface="Constantia"/>
                <a:cs typeface="Constantia"/>
              </a:rPr>
              <a:t> </a:t>
            </a:r>
            <a:r>
              <a:rPr sz="1800" spc="-5" dirty="0">
                <a:latin typeface="Constantia"/>
                <a:cs typeface="Constantia"/>
              </a:rPr>
              <a:t>but </a:t>
            </a:r>
            <a:r>
              <a:rPr sz="1800" dirty="0">
                <a:latin typeface="Constantia"/>
                <a:cs typeface="Constantia"/>
              </a:rPr>
              <a:t>will </a:t>
            </a:r>
            <a:r>
              <a:rPr sz="1800" spc="-20" dirty="0">
                <a:latin typeface="Constantia"/>
                <a:cs typeface="Constantia"/>
              </a:rPr>
              <a:t>prove </a:t>
            </a:r>
            <a:r>
              <a:rPr sz="1800" spc="-15" dirty="0">
                <a:latin typeface="Constantia"/>
                <a:cs typeface="Constantia"/>
              </a:rPr>
              <a:t>to </a:t>
            </a:r>
            <a:r>
              <a:rPr lang="en-US" sz="1800" spc="-15" dirty="0" smtClean="0">
                <a:latin typeface="Constantia"/>
                <a:cs typeface="Constantia"/>
              </a:rPr>
              <a:t>be </a:t>
            </a:r>
            <a:r>
              <a:rPr sz="1800" dirty="0" smtClean="0">
                <a:latin typeface="Constantia"/>
                <a:cs typeface="Constantia"/>
              </a:rPr>
              <a:t>an </a:t>
            </a:r>
            <a:r>
              <a:rPr sz="1800" spc="-5" dirty="0">
                <a:latin typeface="Constantia"/>
                <a:cs typeface="Constantia"/>
              </a:rPr>
              <a:t>important step </a:t>
            </a:r>
            <a:r>
              <a:rPr sz="1800" spc="-15" dirty="0">
                <a:latin typeface="Constantia"/>
                <a:cs typeface="Constantia"/>
              </a:rPr>
              <a:t>towards </a:t>
            </a:r>
            <a:r>
              <a:rPr sz="1800" spc="-10" dirty="0">
                <a:latin typeface="Constantia"/>
                <a:cs typeface="Constantia"/>
              </a:rPr>
              <a:t>fostering </a:t>
            </a:r>
            <a:r>
              <a:rPr sz="1800" dirty="0">
                <a:latin typeface="Constantia"/>
                <a:cs typeface="Constantia"/>
              </a:rPr>
              <a:t>a </a:t>
            </a:r>
            <a:r>
              <a:rPr sz="1800" spc="5" dirty="0">
                <a:latin typeface="Constantia"/>
                <a:cs typeface="Constantia"/>
              </a:rPr>
              <a:t> </a:t>
            </a:r>
            <a:r>
              <a:rPr sz="1800" spc="-5" dirty="0">
                <a:latin typeface="Constantia"/>
                <a:cs typeface="Constantia"/>
              </a:rPr>
              <a:t>relationship</a:t>
            </a:r>
            <a:r>
              <a:rPr sz="1800" spc="-100" dirty="0">
                <a:latin typeface="Constantia"/>
                <a:cs typeface="Constantia"/>
              </a:rPr>
              <a:t> </a:t>
            </a:r>
            <a:r>
              <a:rPr sz="1800" dirty="0">
                <a:latin typeface="Constantia"/>
                <a:cs typeface="Constantia"/>
              </a:rPr>
              <a:t>of</a:t>
            </a:r>
            <a:r>
              <a:rPr sz="1800" spc="5" dirty="0">
                <a:latin typeface="Constantia"/>
                <a:cs typeface="Constantia"/>
              </a:rPr>
              <a:t> </a:t>
            </a:r>
            <a:r>
              <a:rPr sz="1800" spc="-10" dirty="0">
                <a:latin typeface="Constantia"/>
                <a:cs typeface="Constantia"/>
              </a:rPr>
              <a:t>confidence.</a:t>
            </a:r>
            <a:endParaRPr sz="1800" dirty="0">
              <a:latin typeface="Constantia"/>
              <a:cs typeface="Constantia"/>
            </a:endParaRPr>
          </a:p>
          <a:p>
            <a:pPr marL="3656329">
              <a:lnSpc>
                <a:spcPts val="1935"/>
              </a:lnSpc>
            </a:pPr>
            <a:r>
              <a:rPr sz="1800" spc="-5" dirty="0">
                <a:latin typeface="Constantia"/>
                <a:cs typeface="Constantia"/>
              </a:rPr>
              <a:t>Thi</a:t>
            </a:r>
            <a:r>
              <a:rPr sz="1800" dirty="0">
                <a:latin typeface="Constantia"/>
                <a:cs typeface="Constantia"/>
              </a:rPr>
              <a:t>s</a:t>
            </a:r>
            <a:r>
              <a:rPr sz="1800" spc="-50" dirty="0">
                <a:latin typeface="Constantia"/>
                <a:cs typeface="Constantia"/>
              </a:rPr>
              <a:t> </a:t>
            </a:r>
            <a:r>
              <a:rPr sz="1800" spc="-5" dirty="0">
                <a:latin typeface="Constantia"/>
                <a:cs typeface="Constantia"/>
              </a:rPr>
              <a:t>i</a:t>
            </a:r>
            <a:r>
              <a:rPr sz="1800" dirty="0">
                <a:latin typeface="Constantia"/>
                <a:cs typeface="Constantia"/>
              </a:rPr>
              <a:t>s</a:t>
            </a:r>
            <a:r>
              <a:rPr sz="1800" spc="-85" dirty="0">
                <a:latin typeface="Constantia"/>
                <a:cs typeface="Constantia"/>
              </a:rPr>
              <a:t> </a:t>
            </a:r>
            <a:r>
              <a:rPr sz="1800" dirty="0">
                <a:latin typeface="Constantia"/>
                <a:cs typeface="Constantia"/>
              </a:rPr>
              <a:t>an</a:t>
            </a:r>
            <a:r>
              <a:rPr sz="1800" spc="-75" dirty="0">
                <a:latin typeface="Constantia"/>
                <a:cs typeface="Constantia"/>
              </a:rPr>
              <a:t> </a:t>
            </a:r>
            <a:r>
              <a:rPr sz="1800" dirty="0">
                <a:latin typeface="Constantia"/>
                <a:cs typeface="Constantia"/>
              </a:rPr>
              <a:t>ef</a:t>
            </a:r>
            <a:r>
              <a:rPr sz="1800" spc="-25" dirty="0">
                <a:latin typeface="Constantia"/>
                <a:cs typeface="Constantia"/>
              </a:rPr>
              <a:t>f</a:t>
            </a:r>
            <a:r>
              <a:rPr sz="1800" dirty="0">
                <a:latin typeface="Constantia"/>
                <a:cs typeface="Constantia"/>
              </a:rPr>
              <a:t>ort</a:t>
            </a:r>
            <a:r>
              <a:rPr sz="1800" spc="-50" dirty="0">
                <a:latin typeface="Constantia"/>
                <a:cs typeface="Constantia"/>
              </a:rPr>
              <a:t> </a:t>
            </a:r>
            <a:r>
              <a:rPr sz="1800" spc="-25" dirty="0">
                <a:latin typeface="Constantia"/>
                <a:cs typeface="Constantia"/>
              </a:rPr>
              <a:t>t</a:t>
            </a:r>
            <a:r>
              <a:rPr sz="1800" dirty="0">
                <a:latin typeface="Constantia"/>
                <a:cs typeface="Constantia"/>
              </a:rPr>
              <a:t>o</a:t>
            </a:r>
            <a:r>
              <a:rPr sz="1800" spc="-70" dirty="0">
                <a:latin typeface="Constantia"/>
                <a:cs typeface="Constantia"/>
              </a:rPr>
              <a:t> </a:t>
            </a:r>
            <a:r>
              <a:rPr sz="1800" dirty="0">
                <a:latin typeface="Constantia"/>
                <a:cs typeface="Constantia"/>
              </a:rPr>
              <a:t>supplement</a:t>
            </a:r>
            <a:r>
              <a:rPr sz="1800" spc="-85" dirty="0">
                <a:latin typeface="Constantia"/>
                <a:cs typeface="Constantia"/>
              </a:rPr>
              <a:t> </a:t>
            </a:r>
            <a:r>
              <a:rPr sz="1800" dirty="0">
                <a:latin typeface="Constantia"/>
                <a:cs typeface="Constantia"/>
              </a:rPr>
              <a:t>and</a:t>
            </a:r>
            <a:r>
              <a:rPr sz="1800" spc="-25" dirty="0">
                <a:latin typeface="Constantia"/>
                <a:cs typeface="Constantia"/>
              </a:rPr>
              <a:t> </a:t>
            </a:r>
            <a:r>
              <a:rPr sz="1800" spc="-20" dirty="0">
                <a:latin typeface="Constantia"/>
                <a:cs typeface="Constantia"/>
              </a:rPr>
              <a:t>r</a:t>
            </a:r>
            <a:r>
              <a:rPr sz="1800" dirty="0">
                <a:latin typeface="Constantia"/>
                <a:cs typeface="Constantia"/>
              </a:rPr>
              <a:t>e-en</a:t>
            </a:r>
            <a:r>
              <a:rPr sz="1800" spc="-20" dirty="0">
                <a:latin typeface="Constantia"/>
                <a:cs typeface="Constantia"/>
              </a:rPr>
              <a:t>f</a:t>
            </a:r>
            <a:r>
              <a:rPr sz="1800" dirty="0">
                <a:latin typeface="Constantia"/>
                <a:cs typeface="Constantia"/>
              </a:rPr>
              <a:t>o</a:t>
            </a:r>
            <a:r>
              <a:rPr sz="1800" spc="-20" dirty="0">
                <a:latin typeface="Constantia"/>
                <a:cs typeface="Constantia"/>
              </a:rPr>
              <a:t>r</a:t>
            </a:r>
            <a:r>
              <a:rPr sz="1800" spc="-40" dirty="0">
                <a:latin typeface="Constantia"/>
                <a:cs typeface="Constantia"/>
              </a:rPr>
              <a:t>c</a:t>
            </a:r>
            <a:r>
              <a:rPr sz="1800" dirty="0">
                <a:latin typeface="Constantia"/>
                <a:cs typeface="Constantia"/>
              </a:rPr>
              <a:t>e</a:t>
            </a:r>
            <a:r>
              <a:rPr sz="1800" spc="-105" dirty="0">
                <a:latin typeface="Constantia"/>
                <a:cs typeface="Constantia"/>
              </a:rPr>
              <a:t> </a:t>
            </a:r>
            <a:r>
              <a:rPr sz="1800" dirty="0">
                <a:latin typeface="Constantia"/>
                <a:cs typeface="Constantia"/>
              </a:rPr>
              <a:t>o</a:t>
            </a:r>
            <a:r>
              <a:rPr sz="1800" spc="-5" dirty="0">
                <a:latin typeface="Constantia"/>
                <a:cs typeface="Constantia"/>
              </a:rPr>
              <a:t>u</a:t>
            </a:r>
            <a:r>
              <a:rPr sz="1800" dirty="0">
                <a:latin typeface="Constantia"/>
                <a:cs typeface="Constantia"/>
              </a:rPr>
              <a:t>r</a:t>
            </a:r>
          </a:p>
          <a:p>
            <a:pPr marL="3656329" marR="5080">
              <a:lnSpc>
                <a:spcPct val="100000"/>
              </a:lnSpc>
            </a:pPr>
            <a:r>
              <a:rPr sz="1800" spc="-5" dirty="0">
                <a:latin typeface="Constantia"/>
                <a:cs typeface="Constantia"/>
              </a:rPr>
              <a:t>commitment</a:t>
            </a:r>
            <a:r>
              <a:rPr sz="1800" spc="-70" dirty="0">
                <a:latin typeface="Constantia"/>
                <a:cs typeface="Constantia"/>
              </a:rPr>
              <a:t> </a:t>
            </a:r>
            <a:r>
              <a:rPr sz="1800" spc="-10" dirty="0">
                <a:latin typeface="Constantia"/>
                <a:cs typeface="Constantia"/>
              </a:rPr>
              <a:t>to</a:t>
            </a:r>
            <a:r>
              <a:rPr sz="1800" spc="-80" dirty="0">
                <a:latin typeface="Constantia"/>
                <a:cs typeface="Constantia"/>
              </a:rPr>
              <a:t> </a:t>
            </a:r>
            <a:r>
              <a:rPr sz="1800" spc="-10" dirty="0">
                <a:latin typeface="Constantia"/>
                <a:cs typeface="Constantia"/>
              </a:rPr>
              <a:t>provide</a:t>
            </a:r>
            <a:r>
              <a:rPr sz="1800" spc="-50" dirty="0">
                <a:latin typeface="Constantia"/>
                <a:cs typeface="Constantia"/>
              </a:rPr>
              <a:t> </a:t>
            </a:r>
            <a:r>
              <a:rPr sz="1800" spc="-10" dirty="0">
                <a:latin typeface="Constantia"/>
                <a:cs typeface="Constantia"/>
              </a:rPr>
              <a:t>Safe</a:t>
            </a:r>
            <a:r>
              <a:rPr sz="1800" spc="-90" dirty="0">
                <a:latin typeface="Constantia"/>
                <a:cs typeface="Constantia"/>
              </a:rPr>
              <a:t> </a:t>
            </a:r>
            <a:r>
              <a:rPr sz="1800" dirty="0">
                <a:latin typeface="Constantia"/>
                <a:cs typeface="Constantia"/>
              </a:rPr>
              <a:t>and</a:t>
            </a:r>
            <a:r>
              <a:rPr sz="1800" spc="-5" dirty="0">
                <a:latin typeface="Constantia"/>
                <a:cs typeface="Constantia"/>
              </a:rPr>
              <a:t> Secure</a:t>
            </a:r>
            <a:r>
              <a:rPr sz="1800" spc="-80" dirty="0">
                <a:latin typeface="Constantia"/>
                <a:cs typeface="Constantia"/>
              </a:rPr>
              <a:t> </a:t>
            </a:r>
            <a:r>
              <a:rPr sz="1800" spc="-10" dirty="0">
                <a:latin typeface="Constantia"/>
                <a:cs typeface="Constantia"/>
              </a:rPr>
              <a:t>Environment </a:t>
            </a:r>
            <a:r>
              <a:rPr sz="1800" spc="-434" dirty="0">
                <a:latin typeface="Constantia"/>
                <a:cs typeface="Constantia"/>
              </a:rPr>
              <a:t> </a:t>
            </a:r>
            <a:r>
              <a:rPr sz="1800" dirty="0">
                <a:latin typeface="Constantia"/>
                <a:cs typeface="Constantia"/>
              </a:rPr>
              <a:t>and </a:t>
            </a:r>
            <a:r>
              <a:rPr sz="1800" spc="-15" dirty="0">
                <a:latin typeface="Constantia"/>
                <a:cs typeface="Constantia"/>
              </a:rPr>
              <a:t>to </a:t>
            </a:r>
            <a:r>
              <a:rPr sz="1800" spc="-10" dirty="0">
                <a:latin typeface="Constantia"/>
                <a:cs typeface="Constantia"/>
              </a:rPr>
              <a:t>make </a:t>
            </a:r>
            <a:r>
              <a:rPr sz="1800" spc="-5" dirty="0">
                <a:latin typeface="Constantia"/>
                <a:cs typeface="Constantia"/>
              </a:rPr>
              <a:t>parents </a:t>
            </a:r>
            <a:r>
              <a:rPr lang="en-US" sz="1800" spc="-5" dirty="0" smtClean="0">
                <a:latin typeface="Constantia"/>
                <a:cs typeface="Constantia"/>
              </a:rPr>
              <a:t>our</a:t>
            </a:r>
            <a:r>
              <a:rPr sz="1800" dirty="0" smtClean="0">
                <a:latin typeface="Constantia"/>
                <a:cs typeface="Constantia"/>
              </a:rPr>
              <a:t> </a:t>
            </a:r>
            <a:r>
              <a:rPr sz="1800" spc="-5" dirty="0">
                <a:latin typeface="Constantia"/>
                <a:cs typeface="Constantia"/>
              </a:rPr>
              <a:t>Partners in </a:t>
            </a:r>
            <a:r>
              <a:rPr lang="en-US" sz="1800" spc="-5" dirty="0" smtClean="0">
                <a:latin typeface="Constantia"/>
                <a:cs typeface="Constantia"/>
              </a:rPr>
              <a:t>the </a:t>
            </a:r>
            <a:r>
              <a:rPr sz="1800" spc="-15" dirty="0" smtClean="0">
                <a:latin typeface="Constantia"/>
                <a:cs typeface="Constantia"/>
              </a:rPr>
              <a:t>endeavor </a:t>
            </a:r>
            <a:r>
              <a:rPr sz="1800" dirty="0">
                <a:latin typeface="Constantia"/>
                <a:cs typeface="Constantia"/>
              </a:rPr>
              <a:t>of </a:t>
            </a:r>
            <a:r>
              <a:rPr sz="1800" spc="5" dirty="0">
                <a:latin typeface="Constantia"/>
                <a:cs typeface="Constantia"/>
              </a:rPr>
              <a:t> </a:t>
            </a:r>
            <a:r>
              <a:rPr sz="1800" spc="-5" dirty="0">
                <a:latin typeface="Constantia"/>
                <a:cs typeface="Constantia"/>
              </a:rPr>
              <a:t>imparting </a:t>
            </a:r>
            <a:r>
              <a:rPr sz="1800" spc="-10" dirty="0">
                <a:latin typeface="Constantia"/>
                <a:cs typeface="Constantia"/>
              </a:rPr>
              <a:t>Holistic </a:t>
            </a:r>
            <a:r>
              <a:rPr sz="1800" spc="-5" dirty="0">
                <a:latin typeface="Constantia"/>
                <a:cs typeface="Constantia"/>
              </a:rPr>
              <a:t>Quality </a:t>
            </a:r>
            <a:r>
              <a:rPr sz="1800" spc="-5" dirty="0" smtClean="0">
                <a:latin typeface="Constantia"/>
                <a:cs typeface="Constantia"/>
              </a:rPr>
              <a:t>Education</a:t>
            </a:r>
            <a:r>
              <a:rPr lang="en-US" sz="1800" spc="-5" dirty="0" smtClean="0">
                <a:latin typeface="Constantia"/>
                <a:cs typeface="Constantia"/>
              </a:rPr>
              <a:t>.</a:t>
            </a:r>
          </a:p>
          <a:p>
            <a:pPr marL="3656329" marR="5080">
              <a:lnSpc>
                <a:spcPct val="100000"/>
              </a:lnSpc>
            </a:pPr>
            <a:endParaRPr lang="en-US" spc="-5" dirty="0">
              <a:latin typeface="Constantia"/>
              <a:cs typeface="Constantia"/>
            </a:endParaRPr>
          </a:p>
          <a:p>
            <a:pPr marL="3656329" marR="5080">
              <a:lnSpc>
                <a:spcPct val="100000"/>
              </a:lnSpc>
            </a:pPr>
            <a:r>
              <a:rPr sz="1800" spc="-5" dirty="0" smtClean="0">
                <a:latin typeface="Constantia"/>
                <a:cs typeface="Constantia"/>
              </a:rPr>
              <a:t>Looking </a:t>
            </a:r>
            <a:r>
              <a:rPr sz="1800" dirty="0" smtClean="0">
                <a:latin typeface="Constantia"/>
                <a:cs typeface="Constantia"/>
              </a:rPr>
              <a:t> </a:t>
            </a:r>
            <a:r>
              <a:rPr sz="1800" spc="-20" dirty="0">
                <a:latin typeface="Constantia"/>
                <a:cs typeface="Constantia"/>
              </a:rPr>
              <a:t>f</a:t>
            </a:r>
            <a:r>
              <a:rPr sz="1800" dirty="0">
                <a:latin typeface="Constantia"/>
                <a:cs typeface="Constantia"/>
              </a:rPr>
              <a:t>orwa</a:t>
            </a:r>
            <a:r>
              <a:rPr sz="1800" spc="-25" dirty="0">
                <a:latin typeface="Constantia"/>
                <a:cs typeface="Constantia"/>
              </a:rPr>
              <a:t>r</a:t>
            </a:r>
            <a:r>
              <a:rPr sz="1800" dirty="0">
                <a:latin typeface="Constantia"/>
                <a:cs typeface="Constantia"/>
              </a:rPr>
              <a:t>d</a:t>
            </a:r>
            <a:r>
              <a:rPr sz="1800" spc="-35" dirty="0">
                <a:latin typeface="Constantia"/>
                <a:cs typeface="Constantia"/>
              </a:rPr>
              <a:t> </a:t>
            </a:r>
            <a:r>
              <a:rPr sz="1800" spc="-25" dirty="0">
                <a:latin typeface="Constantia"/>
                <a:cs typeface="Constantia"/>
              </a:rPr>
              <a:t>t</a:t>
            </a:r>
            <a:r>
              <a:rPr sz="1800" dirty="0">
                <a:latin typeface="Constantia"/>
                <a:cs typeface="Constantia"/>
              </a:rPr>
              <a:t>o</a:t>
            </a:r>
            <a:r>
              <a:rPr sz="1800" spc="-95" dirty="0">
                <a:latin typeface="Constantia"/>
                <a:cs typeface="Constantia"/>
              </a:rPr>
              <a:t> </a:t>
            </a:r>
            <a:r>
              <a:rPr sz="1800" spc="-45" dirty="0">
                <a:latin typeface="Constantia"/>
                <a:cs typeface="Constantia"/>
              </a:rPr>
              <a:t>w</a:t>
            </a:r>
            <a:r>
              <a:rPr sz="1800" dirty="0">
                <a:latin typeface="Constantia"/>
                <a:cs typeface="Constantia"/>
              </a:rPr>
              <a:t>o</a:t>
            </a:r>
            <a:r>
              <a:rPr sz="1800" spc="-10" dirty="0">
                <a:latin typeface="Constantia"/>
                <a:cs typeface="Constantia"/>
              </a:rPr>
              <a:t>r</a:t>
            </a:r>
            <a:r>
              <a:rPr sz="1800" dirty="0">
                <a:latin typeface="Constantia"/>
                <a:cs typeface="Constantia"/>
              </a:rPr>
              <a:t>k</a:t>
            </a:r>
            <a:r>
              <a:rPr sz="1800" spc="-10" dirty="0">
                <a:latin typeface="Constantia"/>
                <a:cs typeface="Constantia"/>
              </a:rPr>
              <a:t>i</a:t>
            </a:r>
            <a:r>
              <a:rPr sz="1800" spc="-5" dirty="0">
                <a:latin typeface="Constantia"/>
                <a:cs typeface="Constantia"/>
              </a:rPr>
              <a:t>n</a:t>
            </a:r>
            <a:r>
              <a:rPr sz="1800" dirty="0">
                <a:latin typeface="Constantia"/>
                <a:cs typeface="Constantia"/>
              </a:rPr>
              <a:t>g</a:t>
            </a:r>
            <a:r>
              <a:rPr sz="1800" spc="-30" dirty="0">
                <a:latin typeface="Constantia"/>
                <a:cs typeface="Constantia"/>
              </a:rPr>
              <a:t> </a:t>
            </a:r>
            <a:r>
              <a:rPr sz="1800" spc="-25" dirty="0">
                <a:latin typeface="Constantia"/>
                <a:cs typeface="Constantia"/>
              </a:rPr>
              <a:t>t</a:t>
            </a:r>
            <a:r>
              <a:rPr sz="1800" dirty="0">
                <a:latin typeface="Constantia"/>
                <a:cs typeface="Constantia"/>
              </a:rPr>
              <a:t>o</a:t>
            </a:r>
            <a:r>
              <a:rPr sz="1800" spc="-55" dirty="0">
                <a:latin typeface="Constantia"/>
                <a:cs typeface="Constantia"/>
              </a:rPr>
              <a:t>g</a:t>
            </a:r>
            <a:r>
              <a:rPr sz="1800" dirty="0">
                <a:latin typeface="Constantia"/>
                <a:cs typeface="Constantia"/>
              </a:rPr>
              <a:t>ether</a:t>
            </a:r>
            <a:r>
              <a:rPr sz="1800" spc="-105" dirty="0">
                <a:latin typeface="Constantia"/>
                <a:cs typeface="Constantia"/>
              </a:rPr>
              <a:t> </a:t>
            </a:r>
            <a:r>
              <a:rPr sz="1800" dirty="0">
                <a:latin typeface="Constantia"/>
                <a:cs typeface="Constantia"/>
              </a:rPr>
              <a:t>and</a:t>
            </a:r>
            <a:r>
              <a:rPr sz="1800" spc="-25" dirty="0">
                <a:latin typeface="Constantia"/>
                <a:cs typeface="Constantia"/>
              </a:rPr>
              <a:t> </a:t>
            </a:r>
            <a:r>
              <a:rPr sz="1800" dirty="0">
                <a:latin typeface="Constantia"/>
                <a:cs typeface="Constantia"/>
              </a:rPr>
              <a:t>su</a:t>
            </a:r>
            <a:r>
              <a:rPr sz="1800" spc="-40" dirty="0">
                <a:latin typeface="Constantia"/>
                <a:cs typeface="Constantia"/>
              </a:rPr>
              <a:t>cc</a:t>
            </a:r>
            <a:r>
              <a:rPr sz="1800" dirty="0">
                <a:latin typeface="Constantia"/>
                <a:cs typeface="Constantia"/>
              </a:rPr>
              <a:t>es</a:t>
            </a:r>
            <a:r>
              <a:rPr sz="1800" spc="5" dirty="0">
                <a:latin typeface="Constantia"/>
                <a:cs typeface="Constantia"/>
              </a:rPr>
              <a:t>s</a:t>
            </a:r>
            <a:r>
              <a:rPr sz="1800" spc="-5" dirty="0">
                <a:latin typeface="Constantia"/>
                <a:cs typeface="Constantia"/>
              </a:rPr>
              <a:t>ful  </a:t>
            </a:r>
            <a:r>
              <a:rPr lang="en-US" spc="-10" dirty="0">
                <a:latin typeface="Constantia"/>
                <a:cs typeface="Constantia"/>
              </a:rPr>
              <a:t>c</a:t>
            </a:r>
            <a:r>
              <a:rPr sz="1800" spc="-10" dirty="0" smtClean="0">
                <a:latin typeface="Constantia"/>
                <a:cs typeface="Constantia"/>
              </a:rPr>
              <a:t>o</a:t>
            </a:r>
            <a:r>
              <a:rPr lang="en-US" sz="1800" spc="-10" dirty="0" smtClean="0">
                <a:latin typeface="Constantia"/>
                <a:cs typeface="Constantia"/>
              </a:rPr>
              <a:t>-</a:t>
            </a:r>
            <a:r>
              <a:rPr sz="1800" spc="-10" dirty="0" smtClean="0">
                <a:latin typeface="Constantia"/>
                <a:cs typeface="Constantia"/>
              </a:rPr>
              <a:t>operation</a:t>
            </a:r>
            <a:r>
              <a:rPr lang="en-US" sz="1600" spc="-10" dirty="0" smtClean="0">
                <a:latin typeface="Constantia"/>
                <a:cs typeface="Constantia"/>
              </a:rPr>
              <a:t>!!</a:t>
            </a:r>
            <a:endParaRPr sz="1600" dirty="0">
              <a:latin typeface="Constantia"/>
              <a:cs typeface="Constantia"/>
            </a:endParaRPr>
          </a:p>
        </p:txBody>
      </p:sp>
      <p:grpSp>
        <p:nvGrpSpPr>
          <p:cNvPr id="16" name="object 16"/>
          <p:cNvGrpSpPr/>
          <p:nvPr/>
        </p:nvGrpSpPr>
        <p:grpSpPr>
          <a:xfrm>
            <a:off x="6451091" y="1665732"/>
            <a:ext cx="2676525" cy="2353310"/>
            <a:chOff x="6451091" y="1665732"/>
            <a:chExt cx="2676525" cy="2353310"/>
          </a:xfrm>
        </p:grpSpPr>
        <p:pic>
          <p:nvPicPr>
            <p:cNvPr id="17" name="object 17"/>
            <p:cNvPicPr/>
            <p:nvPr/>
          </p:nvPicPr>
          <p:blipFill>
            <a:blip r:embed="rId10" cstate="print"/>
            <a:stretch>
              <a:fillRect/>
            </a:stretch>
          </p:blipFill>
          <p:spPr>
            <a:xfrm>
              <a:off x="6451091" y="1665732"/>
              <a:ext cx="2676143" cy="2353056"/>
            </a:xfrm>
            <a:prstGeom prst="rect">
              <a:avLst/>
            </a:prstGeom>
          </p:spPr>
        </p:pic>
        <p:pic>
          <p:nvPicPr>
            <p:cNvPr id="18" name="object 18"/>
            <p:cNvPicPr/>
            <p:nvPr/>
          </p:nvPicPr>
          <p:blipFill>
            <a:blip r:embed="rId11" cstate="print"/>
            <a:stretch>
              <a:fillRect/>
            </a:stretch>
          </p:blipFill>
          <p:spPr>
            <a:xfrm>
              <a:off x="6643115" y="1857756"/>
              <a:ext cx="2305812" cy="1982724"/>
            </a:xfrm>
            <a:prstGeom prst="rect">
              <a:avLst/>
            </a:prstGeom>
          </p:spPr>
        </p:pic>
      </p:grpSp>
      <p:grpSp>
        <p:nvGrpSpPr>
          <p:cNvPr id="19" name="object 19"/>
          <p:cNvGrpSpPr/>
          <p:nvPr/>
        </p:nvGrpSpPr>
        <p:grpSpPr>
          <a:xfrm>
            <a:off x="0" y="4379925"/>
            <a:ext cx="9144000" cy="2478072"/>
            <a:chOff x="0" y="4379925"/>
            <a:chExt cx="9144000" cy="2478072"/>
          </a:xfrm>
        </p:grpSpPr>
        <p:pic>
          <p:nvPicPr>
            <p:cNvPr id="20" name="object 20"/>
            <p:cNvPicPr/>
            <p:nvPr/>
          </p:nvPicPr>
          <p:blipFill>
            <a:blip r:embed="rId12" cstate="print"/>
            <a:stretch>
              <a:fillRect/>
            </a:stretch>
          </p:blipFill>
          <p:spPr>
            <a:xfrm>
              <a:off x="0" y="4379925"/>
              <a:ext cx="3653028" cy="1705483"/>
            </a:xfrm>
            <a:prstGeom prst="rect">
              <a:avLst/>
            </a:prstGeom>
          </p:spPr>
        </p:pic>
        <p:pic>
          <p:nvPicPr>
            <p:cNvPr id="21" name="object 21"/>
            <p:cNvPicPr/>
            <p:nvPr/>
          </p:nvPicPr>
          <p:blipFill>
            <a:blip r:embed="rId13" cstate="print"/>
            <a:stretch>
              <a:fillRect/>
            </a:stretch>
          </p:blipFill>
          <p:spPr>
            <a:xfrm>
              <a:off x="0" y="4572000"/>
              <a:ext cx="3653028" cy="1219200"/>
            </a:xfrm>
            <a:prstGeom prst="rect">
              <a:avLst/>
            </a:prstGeom>
          </p:spPr>
        </p:pic>
        <p:pic>
          <p:nvPicPr>
            <p:cNvPr id="22" name="object 22"/>
            <p:cNvPicPr/>
            <p:nvPr/>
          </p:nvPicPr>
          <p:blipFill>
            <a:blip r:embed="rId14" cstate="print"/>
            <a:stretch>
              <a:fillRect/>
            </a:stretch>
          </p:blipFill>
          <p:spPr>
            <a:xfrm>
              <a:off x="0" y="6050280"/>
              <a:ext cx="9143999" cy="329247"/>
            </a:xfrm>
            <a:prstGeom prst="rect">
              <a:avLst/>
            </a:prstGeom>
          </p:spPr>
        </p:pic>
        <p:sp>
          <p:nvSpPr>
            <p:cNvPr id="23" name="object 23"/>
            <p:cNvSpPr/>
            <p:nvPr/>
          </p:nvSpPr>
          <p:spPr>
            <a:xfrm>
              <a:off x="0" y="6071616"/>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24" name="object 24"/>
            <p:cNvPicPr/>
            <p:nvPr/>
          </p:nvPicPr>
          <p:blipFill>
            <a:blip r:embed="rId15" cstate="print"/>
            <a:stretch>
              <a:fillRect/>
            </a:stretch>
          </p:blipFill>
          <p:spPr>
            <a:xfrm>
              <a:off x="0" y="6214871"/>
              <a:ext cx="9143999" cy="643126"/>
            </a:xfrm>
            <a:prstGeom prst="rect">
              <a:avLst/>
            </a:prstGeom>
          </p:spPr>
        </p:pic>
      </p:grpSp>
    </p:spTree>
    <p:extLst>
      <p:ext uri="{BB962C8B-B14F-4D97-AF65-F5344CB8AC3E}">
        <p14:creationId xmlns:p14="http://schemas.microsoft.com/office/powerpoint/2010/main" val="12072569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1255"/>
              <a:ext cx="9143999" cy="1026159"/>
            </a:xfrm>
            <a:prstGeom prst="rect">
              <a:avLst/>
            </a:prstGeom>
          </p:spPr>
        </p:pic>
        <p:pic>
          <p:nvPicPr>
            <p:cNvPr id="5" name="object 5"/>
            <p:cNvPicPr/>
            <p:nvPr/>
          </p:nvPicPr>
          <p:blipFill>
            <a:blip r:embed="rId4" cstate="print"/>
            <a:stretch>
              <a:fillRect/>
            </a:stretch>
          </p:blipFill>
          <p:spPr>
            <a:xfrm>
              <a:off x="4398834" y="0"/>
              <a:ext cx="4745164" cy="600064"/>
            </a:xfrm>
            <a:prstGeom prst="rect">
              <a:avLst/>
            </a:prstGeom>
          </p:spPr>
        </p:pic>
      </p:grpSp>
      <p:grpSp>
        <p:nvGrpSpPr>
          <p:cNvPr id="6" name="object 6"/>
          <p:cNvGrpSpPr/>
          <p:nvPr/>
        </p:nvGrpSpPr>
        <p:grpSpPr>
          <a:xfrm>
            <a:off x="-27172" y="0"/>
            <a:ext cx="9171170" cy="1905000"/>
            <a:chOff x="-822" y="0"/>
            <a:chExt cx="9171170" cy="1800703"/>
          </a:xfrm>
        </p:grpSpPr>
        <p:pic>
          <p:nvPicPr>
            <p:cNvPr id="7" name="object 7"/>
            <p:cNvPicPr/>
            <p:nvPr/>
          </p:nvPicPr>
          <p:blipFill>
            <a:blip r:embed="rId5" cstate="print"/>
            <a:stretch>
              <a:fillRect/>
            </a:stretch>
          </p:blipFill>
          <p:spPr>
            <a:xfrm>
              <a:off x="-822" y="0"/>
              <a:ext cx="9145584" cy="1020572"/>
            </a:xfrm>
            <a:prstGeom prst="rect">
              <a:avLst/>
            </a:prstGeom>
          </p:spPr>
        </p:pic>
        <p:pic>
          <p:nvPicPr>
            <p:cNvPr id="8" name="object 8"/>
            <p:cNvPicPr/>
            <p:nvPr/>
          </p:nvPicPr>
          <p:blipFill>
            <a:blip r:embed="rId6" cstate="print"/>
            <a:stretch>
              <a:fillRect/>
            </a:stretch>
          </p:blipFill>
          <p:spPr>
            <a:xfrm>
              <a:off x="31174" y="823972"/>
              <a:ext cx="9139174" cy="976731"/>
            </a:xfrm>
            <a:prstGeom prst="rect">
              <a:avLst/>
            </a:prstGeom>
          </p:spPr>
        </p:pic>
      </p:grpSp>
      <p:grpSp>
        <p:nvGrpSpPr>
          <p:cNvPr id="11" name="object 11"/>
          <p:cNvGrpSpPr/>
          <p:nvPr/>
        </p:nvGrpSpPr>
        <p:grpSpPr>
          <a:xfrm>
            <a:off x="448055" y="0"/>
            <a:ext cx="7983220" cy="1537335"/>
            <a:chOff x="448055" y="0"/>
            <a:chExt cx="7983220" cy="1537335"/>
          </a:xfrm>
        </p:grpSpPr>
        <p:pic>
          <p:nvPicPr>
            <p:cNvPr id="12" name="object 12"/>
            <p:cNvPicPr/>
            <p:nvPr/>
          </p:nvPicPr>
          <p:blipFill>
            <a:blip r:embed="rId7" cstate="print"/>
            <a:stretch>
              <a:fillRect/>
            </a:stretch>
          </p:blipFill>
          <p:spPr>
            <a:xfrm>
              <a:off x="448055" y="18288"/>
              <a:ext cx="1518920" cy="1518919"/>
            </a:xfrm>
            <a:prstGeom prst="rect">
              <a:avLst/>
            </a:prstGeom>
          </p:spPr>
        </p:pic>
        <p:pic>
          <p:nvPicPr>
            <p:cNvPr id="13" name="object 13"/>
            <p:cNvPicPr/>
            <p:nvPr/>
          </p:nvPicPr>
          <p:blipFill>
            <a:blip r:embed="rId8" cstate="print"/>
            <a:stretch>
              <a:fillRect/>
            </a:stretch>
          </p:blipFill>
          <p:spPr>
            <a:xfrm>
              <a:off x="643127" y="213359"/>
              <a:ext cx="1142999" cy="1143000"/>
            </a:xfrm>
            <a:prstGeom prst="rect">
              <a:avLst/>
            </a:prstGeom>
          </p:spPr>
        </p:pic>
        <p:pic>
          <p:nvPicPr>
            <p:cNvPr id="14" name="object 14"/>
            <p:cNvPicPr/>
            <p:nvPr/>
          </p:nvPicPr>
          <p:blipFill>
            <a:blip r:embed="rId9" cstate="print"/>
            <a:stretch>
              <a:fillRect/>
            </a:stretch>
          </p:blipFill>
          <p:spPr>
            <a:xfrm>
              <a:off x="7144512" y="0"/>
              <a:ext cx="1286255" cy="880872"/>
            </a:xfrm>
            <a:prstGeom prst="rect">
              <a:avLst/>
            </a:prstGeom>
          </p:spPr>
        </p:pic>
      </p:grpSp>
      <p:grpSp>
        <p:nvGrpSpPr>
          <p:cNvPr id="15" name="object 15"/>
          <p:cNvGrpSpPr/>
          <p:nvPr/>
        </p:nvGrpSpPr>
        <p:grpSpPr>
          <a:xfrm>
            <a:off x="0" y="6050279"/>
            <a:ext cx="9144000" cy="807720"/>
            <a:chOff x="0" y="6050279"/>
            <a:chExt cx="9144000" cy="807720"/>
          </a:xfrm>
        </p:grpSpPr>
        <p:pic>
          <p:nvPicPr>
            <p:cNvPr id="16" name="object 16"/>
            <p:cNvPicPr/>
            <p:nvPr/>
          </p:nvPicPr>
          <p:blipFill>
            <a:blip r:embed="rId10" cstate="print"/>
            <a:stretch>
              <a:fillRect/>
            </a:stretch>
          </p:blipFill>
          <p:spPr>
            <a:xfrm>
              <a:off x="0" y="6050279"/>
              <a:ext cx="9143999" cy="330492"/>
            </a:xfrm>
            <a:prstGeom prst="rect">
              <a:avLst/>
            </a:prstGeom>
          </p:spPr>
        </p:pic>
        <p:sp>
          <p:nvSpPr>
            <p:cNvPr id="17" name="object 17"/>
            <p:cNvSpPr/>
            <p:nvPr/>
          </p:nvSpPr>
          <p:spPr>
            <a:xfrm>
              <a:off x="0" y="6071615"/>
              <a:ext cx="9144000" cy="216535"/>
            </a:xfrm>
            <a:custGeom>
              <a:avLst/>
              <a:gdLst/>
              <a:ahLst/>
              <a:cxnLst/>
              <a:rect l="l" t="t" r="r" b="b"/>
              <a:pathLst>
                <a:path w="9144000" h="216535">
                  <a:moveTo>
                    <a:pt x="9144000" y="0"/>
                  </a:moveTo>
                  <a:lnTo>
                    <a:pt x="0" y="0"/>
                  </a:lnTo>
                  <a:lnTo>
                    <a:pt x="0" y="216408"/>
                  </a:lnTo>
                  <a:lnTo>
                    <a:pt x="9144000" y="216408"/>
                  </a:lnTo>
                  <a:lnTo>
                    <a:pt x="9144000" y="0"/>
                  </a:lnTo>
                  <a:close/>
                </a:path>
              </a:pathLst>
            </a:custGeom>
            <a:solidFill>
              <a:srgbClr val="7BC961"/>
            </a:solidFill>
          </p:spPr>
          <p:txBody>
            <a:bodyPr wrap="square" lIns="0" tIns="0" rIns="0" bIns="0" rtlCol="0"/>
            <a:lstStyle/>
            <a:p>
              <a:endParaRPr/>
            </a:p>
          </p:txBody>
        </p:sp>
        <p:pic>
          <p:nvPicPr>
            <p:cNvPr id="18" name="object 18"/>
            <p:cNvPicPr/>
            <p:nvPr/>
          </p:nvPicPr>
          <p:blipFill>
            <a:blip r:embed="rId11" cstate="print"/>
            <a:stretch>
              <a:fillRect/>
            </a:stretch>
          </p:blipFill>
          <p:spPr>
            <a:xfrm>
              <a:off x="0" y="6214871"/>
              <a:ext cx="9144000" cy="643125"/>
            </a:xfrm>
            <a:prstGeom prst="rect">
              <a:avLst/>
            </a:prstGeom>
          </p:spPr>
        </p:pic>
      </p:grpSp>
      <p:sp>
        <p:nvSpPr>
          <p:cNvPr id="19" name="object 19"/>
          <p:cNvSpPr txBox="1"/>
          <p:nvPr/>
        </p:nvSpPr>
        <p:spPr>
          <a:xfrm>
            <a:off x="279856" y="2003529"/>
            <a:ext cx="8584286" cy="3615092"/>
          </a:xfrm>
          <a:prstGeom prst="rect">
            <a:avLst/>
          </a:prstGeom>
        </p:spPr>
        <p:txBody>
          <a:bodyPr vert="horz" wrap="square" lIns="0" tIns="13970" rIns="0" bIns="0" rtlCol="0">
            <a:spAutoFit/>
          </a:bodyPr>
          <a:lstStyle/>
          <a:p>
            <a:pPr algn="just"/>
            <a:r>
              <a:rPr lang="en-GB" b="1" dirty="0">
                <a:solidFill>
                  <a:srgbClr val="00B050"/>
                </a:solidFill>
                <a:latin typeface="Constantia" panose="02030602050306030303" pitchFamily="18" charset="0"/>
              </a:rPr>
              <a:t>‘PRAKRITI’ </a:t>
            </a:r>
            <a:r>
              <a:rPr lang="en-GB" dirty="0">
                <a:latin typeface="Constantia" panose="02030602050306030303" pitchFamily="18" charset="0"/>
              </a:rPr>
              <a:t>is a green initiative to raise public awareness about small changes that can be made to our lifestyle for a better environment. Under this campaign, Mount Litera Zee School students and staff will stop using the following items and opt for/replace them with eco-friendly, healthy alternatives:</a:t>
            </a:r>
            <a:endParaRPr lang="en-IN" dirty="0">
              <a:latin typeface="Constantia" panose="02030602050306030303" pitchFamily="18" charset="0"/>
            </a:endParaRPr>
          </a:p>
          <a:p>
            <a:r>
              <a:rPr lang="en-GB" dirty="0">
                <a:latin typeface="Constantia" panose="02030602050306030303" pitchFamily="18" charset="0"/>
              </a:rPr>
              <a:t> </a:t>
            </a:r>
            <a:endParaRPr lang="en-IN" dirty="0">
              <a:latin typeface="Constantia" panose="02030602050306030303" pitchFamily="18" charset="0"/>
            </a:endParaRPr>
          </a:p>
          <a:p>
            <a:pPr lvl="0"/>
            <a:r>
              <a:rPr lang="en-US" b="1" dirty="0">
                <a:latin typeface="Constantia" panose="02030602050306030303" pitchFamily="18" charset="0"/>
              </a:rPr>
              <a:t>Plastic Bottle </a:t>
            </a:r>
            <a:r>
              <a:rPr lang="en-US" b="1" dirty="0" smtClean="0">
                <a:latin typeface="Constantia" panose="02030602050306030303" pitchFamily="18" charset="0"/>
              </a:rPr>
              <a:t>		</a:t>
            </a:r>
            <a:r>
              <a:rPr lang="en-US" dirty="0" smtClean="0">
                <a:latin typeface="Constantia" panose="02030602050306030303" pitchFamily="18" charset="0"/>
              </a:rPr>
              <a:t>– </a:t>
            </a:r>
            <a:r>
              <a:rPr lang="en-US" dirty="0">
                <a:latin typeface="Constantia" panose="02030602050306030303" pitchFamily="18" charset="0"/>
              </a:rPr>
              <a:t>To be replaced with a stainless steel bottle</a:t>
            </a:r>
            <a:endParaRPr lang="en-IN" dirty="0">
              <a:latin typeface="Constantia" panose="02030602050306030303" pitchFamily="18" charset="0"/>
            </a:endParaRPr>
          </a:p>
          <a:p>
            <a:pPr lvl="0"/>
            <a:r>
              <a:rPr lang="en-US" b="1" dirty="0">
                <a:latin typeface="Constantia" panose="02030602050306030303" pitchFamily="18" charset="0"/>
              </a:rPr>
              <a:t>Plastic Tiffin Box </a:t>
            </a:r>
            <a:r>
              <a:rPr lang="en-US" b="1" dirty="0" smtClean="0">
                <a:latin typeface="Constantia" panose="02030602050306030303" pitchFamily="18" charset="0"/>
              </a:rPr>
              <a:t>	</a:t>
            </a:r>
            <a:r>
              <a:rPr lang="en-US" dirty="0" smtClean="0">
                <a:latin typeface="Constantia" panose="02030602050306030303" pitchFamily="18" charset="0"/>
              </a:rPr>
              <a:t>– </a:t>
            </a:r>
            <a:r>
              <a:rPr lang="en-US" dirty="0">
                <a:latin typeface="Constantia" panose="02030602050306030303" pitchFamily="18" charset="0"/>
              </a:rPr>
              <a:t>To be replaced with stainless steel tiffin</a:t>
            </a:r>
            <a:endParaRPr lang="en-IN" dirty="0">
              <a:latin typeface="Constantia" panose="02030602050306030303" pitchFamily="18" charset="0"/>
            </a:endParaRPr>
          </a:p>
          <a:p>
            <a:pPr lvl="0"/>
            <a:r>
              <a:rPr lang="en-US" b="1" dirty="0">
                <a:latin typeface="Constantia" panose="02030602050306030303" pitchFamily="18" charset="0"/>
              </a:rPr>
              <a:t>Aluminum </a:t>
            </a:r>
            <a:r>
              <a:rPr lang="en-US" b="1" dirty="0" smtClean="0">
                <a:latin typeface="Constantia" panose="02030602050306030303" pitchFamily="18" charset="0"/>
              </a:rPr>
              <a:t>Foil 		</a:t>
            </a:r>
            <a:r>
              <a:rPr lang="en-US" dirty="0" smtClean="0">
                <a:latin typeface="Constantia" panose="02030602050306030303" pitchFamily="18" charset="0"/>
              </a:rPr>
              <a:t>– </a:t>
            </a:r>
            <a:r>
              <a:rPr lang="en-US" dirty="0">
                <a:latin typeface="Constantia" panose="02030602050306030303" pitchFamily="18" charset="0"/>
              </a:rPr>
              <a:t>To be replaced with a cloth napkin or butter paper</a:t>
            </a:r>
            <a:endParaRPr lang="en-IN" dirty="0">
              <a:latin typeface="Constantia" panose="02030602050306030303" pitchFamily="18" charset="0"/>
            </a:endParaRPr>
          </a:p>
          <a:p>
            <a:pPr lvl="0"/>
            <a:r>
              <a:rPr lang="en-US" b="1" dirty="0">
                <a:latin typeface="Constantia" panose="02030602050306030303" pitchFamily="18" charset="0"/>
              </a:rPr>
              <a:t>Plastic Spoon/Fork </a:t>
            </a:r>
            <a:r>
              <a:rPr lang="en-US" b="1" dirty="0" smtClean="0">
                <a:latin typeface="Constantia" panose="02030602050306030303" pitchFamily="18" charset="0"/>
              </a:rPr>
              <a:t>	</a:t>
            </a:r>
            <a:r>
              <a:rPr lang="en-US" dirty="0" smtClean="0">
                <a:latin typeface="Constantia" panose="02030602050306030303" pitchFamily="18" charset="0"/>
              </a:rPr>
              <a:t>– </a:t>
            </a:r>
            <a:r>
              <a:rPr lang="en-US" dirty="0">
                <a:latin typeface="Constantia" panose="02030602050306030303" pitchFamily="18" charset="0"/>
              </a:rPr>
              <a:t>To be replaced with stainless steel spoon and fork</a:t>
            </a:r>
            <a:endParaRPr lang="en-IN" dirty="0">
              <a:latin typeface="Constantia" panose="02030602050306030303" pitchFamily="18" charset="0"/>
            </a:endParaRPr>
          </a:p>
          <a:p>
            <a:pPr lvl="0"/>
            <a:r>
              <a:rPr lang="en-US" b="1" dirty="0">
                <a:latin typeface="Constantia" panose="02030602050306030303" pitchFamily="18" charset="0"/>
              </a:rPr>
              <a:t>Plastic/ Polythene Bag </a:t>
            </a:r>
            <a:r>
              <a:rPr lang="en-US" b="1" dirty="0" smtClean="0">
                <a:latin typeface="Constantia" panose="02030602050306030303" pitchFamily="18" charset="0"/>
              </a:rPr>
              <a:t>	</a:t>
            </a:r>
            <a:r>
              <a:rPr lang="en-US" dirty="0" smtClean="0">
                <a:latin typeface="Constantia" panose="02030602050306030303" pitchFamily="18" charset="0"/>
              </a:rPr>
              <a:t>– </a:t>
            </a:r>
            <a:r>
              <a:rPr lang="en-US" dirty="0">
                <a:latin typeface="Constantia" panose="02030602050306030303" pitchFamily="18" charset="0"/>
              </a:rPr>
              <a:t>To be replaced with cloth or jute bag.</a:t>
            </a:r>
            <a:endParaRPr lang="en-IN" dirty="0">
              <a:latin typeface="Constantia" panose="02030602050306030303" pitchFamily="18" charset="0"/>
            </a:endParaRPr>
          </a:p>
          <a:p>
            <a:endParaRPr lang="en-GB" dirty="0" smtClean="0">
              <a:latin typeface="Constantia" panose="02030602050306030303" pitchFamily="18" charset="0"/>
            </a:endParaRPr>
          </a:p>
          <a:p>
            <a:r>
              <a:rPr lang="en-GB" dirty="0" smtClean="0">
                <a:latin typeface="Constantia" panose="02030602050306030303" pitchFamily="18" charset="0"/>
              </a:rPr>
              <a:t>Let </a:t>
            </a:r>
            <a:r>
              <a:rPr lang="en-GB" dirty="0">
                <a:latin typeface="Constantia" panose="02030602050306030303" pitchFamily="18" charset="0"/>
              </a:rPr>
              <a:t>us join our hands towards making Mount Litera a </a:t>
            </a:r>
            <a:r>
              <a:rPr lang="en-GB" b="1" dirty="0" smtClean="0">
                <a:solidFill>
                  <a:srgbClr val="009242"/>
                </a:solidFill>
                <a:latin typeface="Constantia" panose="02030602050306030303" pitchFamily="18" charset="0"/>
              </a:rPr>
              <a:t>‘Plastic-Free Campus</a:t>
            </a:r>
            <a:r>
              <a:rPr lang="en-GB" b="1" dirty="0">
                <a:solidFill>
                  <a:srgbClr val="009242"/>
                </a:solidFill>
                <a:latin typeface="Constantia" panose="02030602050306030303" pitchFamily="18" charset="0"/>
              </a:rPr>
              <a:t>’ </a:t>
            </a:r>
            <a:r>
              <a:rPr lang="en-GB" dirty="0">
                <a:latin typeface="Constantia" panose="02030602050306030303" pitchFamily="18" charset="0"/>
              </a:rPr>
              <a:t>and keeping our children safe and friendly </a:t>
            </a:r>
            <a:r>
              <a:rPr lang="en-GB" dirty="0" err="1" smtClean="0">
                <a:latin typeface="Constantia" panose="02030602050306030303" pitchFamily="18" charset="0"/>
              </a:rPr>
              <a:t>toeards</a:t>
            </a:r>
            <a:r>
              <a:rPr lang="en-GB" dirty="0" smtClean="0">
                <a:latin typeface="Constantia" panose="02030602050306030303" pitchFamily="18" charset="0"/>
              </a:rPr>
              <a:t> environment</a:t>
            </a:r>
            <a:r>
              <a:rPr lang="en-GB" dirty="0">
                <a:latin typeface="Constantia" panose="02030602050306030303" pitchFamily="18" charset="0"/>
              </a:rPr>
              <a:t>!</a:t>
            </a:r>
            <a:endParaRPr lang="en-IN" dirty="0">
              <a:latin typeface="Constantia" panose="02030602050306030303" pitchFamily="18" charset="0"/>
            </a:endParaRPr>
          </a:p>
        </p:txBody>
      </p:sp>
      <p:sp>
        <p:nvSpPr>
          <p:cNvPr id="20" name="Title 19"/>
          <p:cNvSpPr>
            <a:spLocks noGrp="1"/>
          </p:cNvSpPr>
          <p:nvPr>
            <p:ph type="title"/>
          </p:nvPr>
        </p:nvSpPr>
        <p:spPr>
          <a:xfrm>
            <a:off x="4191000" y="1011448"/>
            <a:ext cx="4239767" cy="636269"/>
          </a:xfrm>
        </p:spPr>
        <p:txBody>
          <a:bodyPr/>
          <a:lstStyle/>
          <a:p>
            <a:r>
              <a:rPr lang="en-US" b="0" dirty="0" smtClean="0"/>
              <a:t>Plastic Free Zone </a:t>
            </a:r>
            <a:endParaRPr lang="en-IN" b="0" dirty="0"/>
          </a:p>
        </p:txBody>
      </p:sp>
    </p:spTree>
    <p:extLst>
      <p:ext uri="{BB962C8B-B14F-4D97-AF65-F5344CB8AC3E}">
        <p14:creationId xmlns:p14="http://schemas.microsoft.com/office/powerpoint/2010/main" val="34747556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8" y="0"/>
            <a:ext cx="9145905" cy="2007870"/>
            <a:chOff x="-828" y="0"/>
            <a:chExt cx="9145905" cy="2007870"/>
          </a:xfrm>
        </p:grpSpPr>
        <p:pic>
          <p:nvPicPr>
            <p:cNvPr id="3" name="object 3"/>
            <p:cNvPicPr/>
            <p:nvPr/>
          </p:nvPicPr>
          <p:blipFill>
            <a:blip r:embed="rId2" cstate="print"/>
            <a:stretch>
              <a:fillRect/>
            </a:stretch>
          </p:blipFill>
          <p:spPr>
            <a:xfrm>
              <a:off x="0" y="947915"/>
              <a:ext cx="9141714" cy="1059954"/>
            </a:xfrm>
            <a:prstGeom prst="rect">
              <a:avLst/>
            </a:prstGeom>
          </p:spPr>
        </p:pic>
        <p:pic>
          <p:nvPicPr>
            <p:cNvPr id="4" name="object 4"/>
            <p:cNvPicPr/>
            <p:nvPr/>
          </p:nvPicPr>
          <p:blipFill>
            <a:blip r:embed="rId3" cstate="print"/>
            <a:stretch>
              <a:fillRect/>
            </a:stretch>
          </p:blipFill>
          <p:spPr>
            <a:xfrm>
              <a:off x="3814572" y="969276"/>
              <a:ext cx="5329428" cy="940295"/>
            </a:xfrm>
            <a:prstGeom prst="rect">
              <a:avLst/>
            </a:prstGeom>
          </p:spPr>
        </p:pic>
      </p:grpSp>
      <p:sp>
        <p:nvSpPr>
          <p:cNvPr id="5" name="object 5"/>
          <p:cNvSpPr txBox="1">
            <a:spLocks noGrp="1"/>
          </p:cNvSpPr>
          <p:nvPr>
            <p:ph type="title"/>
          </p:nvPr>
        </p:nvSpPr>
        <p:spPr>
          <a:xfrm>
            <a:off x="4089019" y="1075182"/>
            <a:ext cx="4977765" cy="513715"/>
          </a:xfrm>
          <a:prstGeom prst="rect">
            <a:avLst/>
          </a:prstGeom>
        </p:spPr>
        <p:txBody>
          <a:bodyPr vert="horz" wrap="square" lIns="0" tIns="13335" rIns="0" bIns="0" rtlCol="0">
            <a:spAutoFit/>
          </a:bodyPr>
          <a:lstStyle/>
          <a:p>
            <a:pPr marL="12700">
              <a:lnSpc>
                <a:spcPct val="100000"/>
              </a:lnSpc>
              <a:spcBef>
                <a:spcPts val="105"/>
              </a:spcBef>
            </a:pPr>
            <a:r>
              <a:rPr sz="3200" b="0" spc="-5" dirty="0">
                <a:solidFill>
                  <a:srgbClr val="000000"/>
                </a:solidFill>
                <a:latin typeface="Constantia"/>
                <a:cs typeface="Constantia"/>
              </a:rPr>
              <a:t>Complaint</a:t>
            </a:r>
            <a:r>
              <a:rPr sz="3200" b="0" spc="-125" dirty="0">
                <a:solidFill>
                  <a:srgbClr val="000000"/>
                </a:solidFill>
                <a:latin typeface="Constantia"/>
                <a:cs typeface="Constantia"/>
              </a:rPr>
              <a:t> </a:t>
            </a:r>
            <a:r>
              <a:rPr sz="3200" b="0" spc="-5" dirty="0">
                <a:solidFill>
                  <a:srgbClr val="000000"/>
                </a:solidFill>
                <a:latin typeface="Constantia"/>
                <a:cs typeface="Constantia"/>
              </a:rPr>
              <a:t>Handling</a:t>
            </a:r>
            <a:r>
              <a:rPr sz="3200" b="0" spc="-40" dirty="0">
                <a:solidFill>
                  <a:srgbClr val="000000"/>
                </a:solidFill>
                <a:latin typeface="Constantia"/>
                <a:cs typeface="Constantia"/>
              </a:rPr>
              <a:t> </a:t>
            </a:r>
            <a:r>
              <a:rPr sz="3200" b="0" spc="-25" dirty="0">
                <a:solidFill>
                  <a:srgbClr val="000000"/>
                </a:solidFill>
                <a:latin typeface="Constantia"/>
                <a:cs typeface="Constantia"/>
              </a:rPr>
              <a:t>System</a:t>
            </a:r>
            <a:endParaRPr sz="3200">
              <a:latin typeface="Constantia"/>
              <a:cs typeface="Constantia"/>
            </a:endParaRPr>
          </a:p>
        </p:txBody>
      </p:sp>
      <p:grpSp>
        <p:nvGrpSpPr>
          <p:cNvPr id="6" name="object 6"/>
          <p:cNvGrpSpPr/>
          <p:nvPr/>
        </p:nvGrpSpPr>
        <p:grpSpPr>
          <a:xfrm>
            <a:off x="0" y="6050279"/>
            <a:ext cx="9144000" cy="807720"/>
            <a:chOff x="0" y="6050279"/>
            <a:chExt cx="9144000" cy="807720"/>
          </a:xfrm>
        </p:grpSpPr>
        <p:pic>
          <p:nvPicPr>
            <p:cNvPr id="7" name="object 7"/>
            <p:cNvPicPr/>
            <p:nvPr/>
          </p:nvPicPr>
          <p:blipFill>
            <a:blip r:embed="rId4" cstate="print"/>
            <a:stretch>
              <a:fillRect/>
            </a:stretch>
          </p:blipFill>
          <p:spPr>
            <a:xfrm>
              <a:off x="0" y="6050279"/>
              <a:ext cx="9143999" cy="329247"/>
            </a:xfrm>
            <a:prstGeom prst="rect">
              <a:avLst/>
            </a:prstGeom>
          </p:spPr>
        </p:pic>
        <p:sp>
          <p:nvSpPr>
            <p:cNvPr id="8" name="object 8"/>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9" name="object 9"/>
            <p:cNvPicPr/>
            <p:nvPr/>
          </p:nvPicPr>
          <p:blipFill>
            <a:blip r:embed="rId5" cstate="print"/>
            <a:stretch>
              <a:fillRect/>
            </a:stretch>
          </p:blipFill>
          <p:spPr>
            <a:xfrm>
              <a:off x="0" y="6214871"/>
              <a:ext cx="9143999" cy="643126"/>
            </a:xfrm>
            <a:prstGeom prst="rect">
              <a:avLst/>
            </a:prstGeom>
          </p:spPr>
        </p:pic>
      </p:grpSp>
      <p:grpSp>
        <p:nvGrpSpPr>
          <p:cNvPr id="10" name="object 10"/>
          <p:cNvGrpSpPr/>
          <p:nvPr/>
        </p:nvGrpSpPr>
        <p:grpSpPr>
          <a:xfrm>
            <a:off x="215455" y="-68259"/>
            <a:ext cx="7978138" cy="5269167"/>
            <a:chOff x="451104" y="0"/>
            <a:chExt cx="7978138" cy="5269167"/>
          </a:xfrm>
        </p:grpSpPr>
        <p:pic>
          <p:nvPicPr>
            <p:cNvPr id="11" name="object 11"/>
            <p:cNvPicPr/>
            <p:nvPr/>
          </p:nvPicPr>
          <p:blipFill>
            <a:blip r:embed="rId6" cstate="print"/>
            <a:stretch>
              <a:fillRect/>
            </a:stretch>
          </p:blipFill>
          <p:spPr>
            <a:xfrm>
              <a:off x="7144511" y="0"/>
              <a:ext cx="1284731" cy="880872"/>
            </a:xfrm>
            <a:prstGeom prst="rect">
              <a:avLst/>
            </a:prstGeom>
          </p:spPr>
        </p:pic>
        <p:pic>
          <p:nvPicPr>
            <p:cNvPr id="12" name="object 12"/>
            <p:cNvPicPr/>
            <p:nvPr/>
          </p:nvPicPr>
          <p:blipFill>
            <a:blip r:embed="rId7" cstate="print"/>
            <a:stretch>
              <a:fillRect/>
            </a:stretch>
          </p:blipFill>
          <p:spPr>
            <a:xfrm>
              <a:off x="451104" y="22859"/>
              <a:ext cx="1513458" cy="1513458"/>
            </a:xfrm>
            <a:prstGeom prst="rect">
              <a:avLst/>
            </a:prstGeom>
          </p:spPr>
        </p:pic>
        <p:pic>
          <p:nvPicPr>
            <p:cNvPr id="13" name="object 13"/>
            <p:cNvPicPr/>
            <p:nvPr/>
          </p:nvPicPr>
          <p:blipFill>
            <a:blip r:embed="rId8" cstate="print"/>
            <a:stretch>
              <a:fillRect/>
            </a:stretch>
          </p:blipFill>
          <p:spPr>
            <a:xfrm>
              <a:off x="643128" y="214884"/>
              <a:ext cx="1142999" cy="1142999"/>
            </a:xfrm>
            <a:prstGeom prst="rect">
              <a:avLst/>
            </a:prstGeom>
          </p:spPr>
        </p:pic>
        <p:sp>
          <p:nvSpPr>
            <p:cNvPr id="14" name="object 14"/>
            <p:cNvSpPr/>
            <p:nvPr/>
          </p:nvSpPr>
          <p:spPr>
            <a:xfrm>
              <a:off x="3644646" y="1786889"/>
              <a:ext cx="1927860" cy="500380"/>
            </a:xfrm>
            <a:custGeom>
              <a:avLst/>
              <a:gdLst/>
              <a:ahLst/>
              <a:cxnLst/>
              <a:rect l="l" t="t" r="r" b="b"/>
              <a:pathLst>
                <a:path w="1927860" h="500380">
                  <a:moveTo>
                    <a:pt x="1844548" y="0"/>
                  </a:moveTo>
                  <a:lnTo>
                    <a:pt x="83312" y="0"/>
                  </a:lnTo>
                  <a:lnTo>
                    <a:pt x="50899" y="6552"/>
                  </a:lnTo>
                  <a:lnTo>
                    <a:pt x="24415" y="24415"/>
                  </a:lnTo>
                  <a:lnTo>
                    <a:pt x="6552" y="50899"/>
                  </a:lnTo>
                  <a:lnTo>
                    <a:pt x="0" y="83312"/>
                  </a:lnTo>
                  <a:lnTo>
                    <a:pt x="0" y="416560"/>
                  </a:lnTo>
                  <a:lnTo>
                    <a:pt x="6552" y="448972"/>
                  </a:lnTo>
                  <a:lnTo>
                    <a:pt x="24415" y="475456"/>
                  </a:lnTo>
                  <a:lnTo>
                    <a:pt x="50899" y="493319"/>
                  </a:lnTo>
                  <a:lnTo>
                    <a:pt x="83312" y="499872"/>
                  </a:lnTo>
                  <a:lnTo>
                    <a:pt x="1844548" y="499872"/>
                  </a:lnTo>
                  <a:lnTo>
                    <a:pt x="1876960" y="493319"/>
                  </a:lnTo>
                  <a:lnTo>
                    <a:pt x="1903444" y="475456"/>
                  </a:lnTo>
                  <a:lnTo>
                    <a:pt x="1921307" y="448972"/>
                  </a:lnTo>
                  <a:lnTo>
                    <a:pt x="1927859" y="416560"/>
                  </a:lnTo>
                  <a:lnTo>
                    <a:pt x="1927859" y="83312"/>
                  </a:lnTo>
                  <a:lnTo>
                    <a:pt x="1921307" y="50899"/>
                  </a:lnTo>
                  <a:lnTo>
                    <a:pt x="1903444" y="24415"/>
                  </a:lnTo>
                  <a:lnTo>
                    <a:pt x="1876960" y="6552"/>
                  </a:lnTo>
                  <a:lnTo>
                    <a:pt x="1844548" y="0"/>
                  </a:lnTo>
                  <a:close/>
                </a:path>
              </a:pathLst>
            </a:custGeom>
            <a:solidFill>
              <a:srgbClr val="FFFFFF"/>
            </a:solidFill>
          </p:spPr>
          <p:txBody>
            <a:bodyPr wrap="square" lIns="0" tIns="0" rIns="0" bIns="0" rtlCol="0"/>
            <a:lstStyle/>
            <a:p>
              <a:endParaRPr/>
            </a:p>
          </p:txBody>
        </p:sp>
        <p:sp>
          <p:nvSpPr>
            <p:cNvPr id="15" name="object 15"/>
            <p:cNvSpPr/>
            <p:nvPr/>
          </p:nvSpPr>
          <p:spPr>
            <a:xfrm>
              <a:off x="3644646" y="1786889"/>
              <a:ext cx="1927860" cy="500380"/>
            </a:xfrm>
            <a:custGeom>
              <a:avLst/>
              <a:gdLst/>
              <a:ahLst/>
              <a:cxnLst/>
              <a:rect l="l" t="t" r="r" b="b"/>
              <a:pathLst>
                <a:path w="1927860" h="500380">
                  <a:moveTo>
                    <a:pt x="0" y="83312"/>
                  </a:moveTo>
                  <a:lnTo>
                    <a:pt x="6552" y="50899"/>
                  </a:lnTo>
                  <a:lnTo>
                    <a:pt x="24415" y="24415"/>
                  </a:lnTo>
                  <a:lnTo>
                    <a:pt x="50899" y="6552"/>
                  </a:lnTo>
                  <a:lnTo>
                    <a:pt x="83312" y="0"/>
                  </a:lnTo>
                  <a:lnTo>
                    <a:pt x="1844548" y="0"/>
                  </a:lnTo>
                  <a:lnTo>
                    <a:pt x="1876960" y="6552"/>
                  </a:lnTo>
                  <a:lnTo>
                    <a:pt x="1903444" y="24415"/>
                  </a:lnTo>
                  <a:lnTo>
                    <a:pt x="1921307" y="50899"/>
                  </a:lnTo>
                  <a:lnTo>
                    <a:pt x="1927859" y="83312"/>
                  </a:lnTo>
                  <a:lnTo>
                    <a:pt x="1927859" y="416560"/>
                  </a:lnTo>
                  <a:lnTo>
                    <a:pt x="1921307" y="448972"/>
                  </a:lnTo>
                  <a:lnTo>
                    <a:pt x="1903444" y="475456"/>
                  </a:lnTo>
                  <a:lnTo>
                    <a:pt x="1876960" y="493319"/>
                  </a:lnTo>
                  <a:lnTo>
                    <a:pt x="1844548" y="499872"/>
                  </a:lnTo>
                  <a:lnTo>
                    <a:pt x="83312" y="499872"/>
                  </a:lnTo>
                  <a:lnTo>
                    <a:pt x="50899" y="493319"/>
                  </a:lnTo>
                  <a:lnTo>
                    <a:pt x="24415" y="475456"/>
                  </a:lnTo>
                  <a:lnTo>
                    <a:pt x="6552" y="448972"/>
                  </a:lnTo>
                  <a:lnTo>
                    <a:pt x="0" y="416560"/>
                  </a:lnTo>
                  <a:lnTo>
                    <a:pt x="0" y="83312"/>
                  </a:lnTo>
                  <a:close/>
                </a:path>
              </a:pathLst>
            </a:custGeom>
            <a:ln w="25400">
              <a:solidFill>
                <a:srgbClr val="000000"/>
              </a:solidFill>
            </a:ln>
          </p:spPr>
          <p:txBody>
            <a:bodyPr wrap="square" lIns="0" tIns="0" rIns="0" bIns="0" rtlCol="0"/>
            <a:lstStyle/>
            <a:p>
              <a:endParaRPr/>
            </a:p>
          </p:txBody>
        </p:sp>
        <p:sp>
          <p:nvSpPr>
            <p:cNvPr id="16" name="object 16"/>
            <p:cNvSpPr/>
            <p:nvPr/>
          </p:nvSpPr>
          <p:spPr>
            <a:xfrm>
              <a:off x="4485258" y="2286000"/>
              <a:ext cx="103505" cy="428625"/>
            </a:xfrm>
            <a:custGeom>
              <a:avLst/>
              <a:gdLst/>
              <a:ahLst/>
              <a:cxnLst/>
              <a:rect l="l" t="t" r="r" b="b"/>
              <a:pathLst>
                <a:path w="103504" h="428625">
                  <a:moveTo>
                    <a:pt x="7112" y="332613"/>
                  </a:moveTo>
                  <a:lnTo>
                    <a:pt x="1015" y="336169"/>
                  </a:lnTo>
                  <a:lnTo>
                    <a:pt x="0" y="339978"/>
                  </a:lnTo>
                  <a:lnTo>
                    <a:pt x="51688" y="428625"/>
                  </a:lnTo>
                  <a:lnTo>
                    <a:pt x="59020" y="416051"/>
                  </a:lnTo>
                  <a:lnTo>
                    <a:pt x="45338" y="416051"/>
                  </a:lnTo>
                  <a:lnTo>
                    <a:pt x="45338" y="392629"/>
                  </a:lnTo>
                  <a:lnTo>
                    <a:pt x="10921" y="333628"/>
                  </a:lnTo>
                  <a:lnTo>
                    <a:pt x="7112" y="332613"/>
                  </a:lnTo>
                  <a:close/>
                </a:path>
                <a:path w="103504" h="428625">
                  <a:moveTo>
                    <a:pt x="45338" y="392629"/>
                  </a:moveTo>
                  <a:lnTo>
                    <a:pt x="45338" y="416051"/>
                  </a:lnTo>
                  <a:lnTo>
                    <a:pt x="58038" y="416051"/>
                  </a:lnTo>
                  <a:lnTo>
                    <a:pt x="58038" y="412876"/>
                  </a:lnTo>
                  <a:lnTo>
                    <a:pt x="46227" y="412876"/>
                  </a:lnTo>
                  <a:lnTo>
                    <a:pt x="51688" y="403515"/>
                  </a:lnTo>
                  <a:lnTo>
                    <a:pt x="45338" y="392629"/>
                  </a:lnTo>
                  <a:close/>
                </a:path>
                <a:path w="103504" h="428625">
                  <a:moveTo>
                    <a:pt x="96265" y="332613"/>
                  </a:moveTo>
                  <a:lnTo>
                    <a:pt x="92455" y="333628"/>
                  </a:lnTo>
                  <a:lnTo>
                    <a:pt x="58038" y="392629"/>
                  </a:lnTo>
                  <a:lnTo>
                    <a:pt x="58038" y="416051"/>
                  </a:lnTo>
                  <a:lnTo>
                    <a:pt x="59020" y="416051"/>
                  </a:lnTo>
                  <a:lnTo>
                    <a:pt x="103377" y="339978"/>
                  </a:lnTo>
                  <a:lnTo>
                    <a:pt x="102362" y="336169"/>
                  </a:lnTo>
                  <a:lnTo>
                    <a:pt x="96265" y="332613"/>
                  </a:lnTo>
                  <a:close/>
                </a:path>
                <a:path w="103504" h="428625">
                  <a:moveTo>
                    <a:pt x="51688" y="403515"/>
                  </a:moveTo>
                  <a:lnTo>
                    <a:pt x="46227" y="412876"/>
                  </a:lnTo>
                  <a:lnTo>
                    <a:pt x="57150" y="412876"/>
                  </a:lnTo>
                  <a:lnTo>
                    <a:pt x="51688" y="403515"/>
                  </a:lnTo>
                  <a:close/>
                </a:path>
                <a:path w="103504" h="428625">
                  <a:moveTo>
                    <a:pt x="58038" y="392629"/>
                  </a:moveTo>
                  <a:lnTo>
                    <a:pt x="51688" y="403515"/>
                  </a:lnTo>
                  <a:lnTo>
                    <a:pt x="57150" y="412876"/>
                  </a:lnTo>
                  <a:lnTo>
                    <a:pt x="58038" y="412876"/>
                  </a:lnTo>
                  <a:lnTo>
                    <a:pt x="58038" y="392629"/>
                  </a:lnTo>
                  <a:close/>
                </a:path>
                <a:path w="103504" h="428625">
                  <a:moveTo>
                    <a:pt x="58038" y="0"/>
                  </a:moveTo>
                  <a:lnTo>
                    <a:pt x="45338" y="0"/>
                  </a:lnTo>
                  <a:lnTo>
                    <a:pt x="45338" y="392629"/>
                  </a:lnTo>
                  <a:lnTo>
                    <a:pt x="51688" y="403515"/>
                  </a:lnTo>
                  <a:lnTo>
                    <a:pt x="58038" y="392629"/>
                  </a:lnTo>
                  <a:lnTo>
                    <a:pt x="58038" y="0"/>
                  </a:lnTo>
                  <a:close/>
                </a:path>
              </a:pathLst>
            </a:custGeom>
            <a:solidFill>
              <a:srgbClr val="055092"/>
            </a:solidFill>
          </p:spPr>
          <p:txBody>
            <a:bodyPr wrap="square" lIns="0" tIns="0" rIns="0" bIns="0" rtlCol="0"/>
            <a:lstStyle/>
            <a:p>
              <a:endParaRPr/>
            </a:p>
          </p:txBody>
        </p:sp>
        <p:sp>
          <p:nvSpPr>
            <p:cNvPr id="17" name="object 17"/>
            <p:cNvSpPr/>
            <p:nvPr/>
          </p:nvSpPr>
          <p:spPr>
            <a:xfrm>
              <a:off x="1964562" y="2715005"/>
              <a:ext cx="5179949" cy="715010"/>
            </a:xfrm>
            <a:custGeom>
              <a:avLst/>
              <a:gdLst/>
              <a:ahLst/>
              <a:cxnLst/>
              <a:rect l="l" t="t" r="r" b="b"/>
              <a:pathLst>
                <a:path w="4002404" h="715010">
                  <a:moveTo>
                    <a:pt x="3882898" y="0"/>
                  </a:moveTo>
                  <a:lnTo>
                    <a:pt x="119125" y="0"/>
                  </a:lnTo>
                  <a:lnTo>
                    <a:pt x="72759" y="9362"/>
                  </a:lnTo>
                  <a:lnTo>
                    <a:pt x="34893" y="34893"/>
                  </a:lnTo>
                  <a:lnTo>
                    <a:pt x="9362" y="72759"/>
                  </a:lnTo>
                  <a:lnTo>
                    <a:pt x="0" y="119126"/>
                  </a:lnTo>
                  <a:lnTo>
                    <a:pt x="0" y="595630"/>
                  </a:lnTo>
                  <a:lnTo>
                    <a:pt x="9362" y="641996"/>
                  </a:lnTo>
                  <a:lnTo>
                    <a:pt x="34893" y="679862"/>
                  </a:lnTo>
                  <a:lnTo>
                    <a:pt x="72759" y="705393"/>
                  </a:lnTo>
                  <a:lnTo>
                    <a:pt x="119125" y="714756"/>
                  </a:lnTo>
                  <a:lnTo>
                    <a:pt x="3882898" y="714756"/>
                  </a:lnTo>
                  <a:lnTo>
                    <a:pt x="3929264" y="705393"/>
                  </a:lnTo>
                  <a:lnTo>
                    <a:pt x="3967130" y="679862"/>
                  </a:lnTo>
                  <a:lnTo>
                    <a:pt x="3992661" y="641996"/>
                  </a:lnTo>
                  <a:lnTo>
                    <a:pt x="4002024" y="595630"/>
                  </a:lnTo>
                  <a:lnTo>
                    <a:pt x="4002024" y="119126"/>
                  </a:lnTo>
                  <a:lnTo>
                    <a:pt x="3992661" y="72759"/>
                  </a:lnTo>
                  <a:lnTo>
                    <a:pt x="3967130" y="34893"/>
                  </a:lnTo>
                  <a:lnTo>
                    <a:pt x="3929264" y="9362"/>
                  </a:lnTo>
                  <a:lnTo>
                    <a:pt x="3882898" y="0"/>
                  </a:lnTo>
                  <a:close/>
                </a:path>
              </a:pathLst>
            </a:custGeom>
            <a:solidFill>
              <a:srgbClr val="FFFFFF"/>
            </a:solidFill>
          </p:spPr>
          <p:txBody>
            <a:bodyPr wrap="square" lIns="0" tIns="0" rIns="0" bIns="0" rtlCol="0"/>
            <a:lstStyle/>
            <a:p>
              <a:endParaRPr/>
            </a:p>
          </p:txBody>
        </p:sp>
        <p:sp>
          <p:nvSpPr>
            <p:cNvPr id="18" name="object 18"/>
            <p:cNvSpPr/>
            <p:nvPr/>
          </p:nvSpPr>
          <p:spPr>
            <a:xfrm>
              <a:off x="2571749" y="2715005"/>
              <a:ext cx="4002404" cy="715010"/>
            </a:xfrm>
            <a:custGeom>
              <a:avLst/>
              <a:gdLst/>
              <a:ahLst/>
              <a:cxnLst/>
              <a:rect l="l" t="t" r="r" b="b"/>
              <a:pathLst>
                <a:path w="4002404" h="715010">
                  <a:moveTo>
                    <a:pt x="0" y="119126"/>
                  </a:moveTo>
                  <a:lnTo>
                    <a:pt x="9362" y="72759"/>
                  </a:lnTo>
                  <a:lnTo>
                    <a:pt x="34893" y="34893"/>
                  </a:lnTo>
                  <a:lnTo>
                    <a:pt x="72759" y="9362"/>
                  </a:lnTo>
                  <a:lnTo>
                    <a:pt x="119125" y="0"/>
                  </a:lnTo>
                  <a:lnTo>
                    <a:pt x="3882898" y="0"/>
                  </a:lnTo>
                  <a:lnTo>
                    <a:pt x="3929264" y="9362"/>
                  </a:lnTo>
                  <a:lnTo>
                    <a:pt x="3967130" y="34893"/>
                  </a:lnTo>
                  <a:lnTo>
                    <a:pt x="3992661" y="72759"/>
                  </a:lnTo>
                  <a:lnTo>
                    <a:pt x="4002024" y="119126"/>
                  </a:lnTo>
                  <a:lnTo>
                    <a:pt x="4002024" y="595630"/>
                  </a:lnTo>
                  <a:lnTo>
                    <a:pt x="3992661" y="641996"/>
                  </a:lnTo>
                  <a:lnTo>
                    <a:pt x="3967130" y="679862"/>
                  </a:lnTo>
                  <a:lnTo>
                    <a:pt x="3929264" y="705393"/>
                  </a:lnTo>
                  <a:lnTo>
                    <a:pt x="3882898" y="714756"/>
                  </a:lnTo>
                  <a:lnTo>
                    <a:pt x="119125" y="714756"/>
                  </a:lnTo>
                  <a:lnTo>
                    <a:pt x="72759" y="705393"/>
                  </a:lnTo>
                  <a:lnTo>
                    <a:pt x="34893" y="679862"/>
                  </a:lnTo>
                  <a:lnTo>
                    <a:pt x="9362" y="641996"/>
                  </a:lnTo>
                  <a:lnTo>
                    <a:pt x="0" y="595630"/>
                  </a:lnTo>
                  <a:lnTo>
                    <a:pt x="0" y="119126"/>
                  </a:lnTo>
                  <a:close/>
                </a:path>
              </a:pathLst>
            </a:custGeom>
            <a:ln w="25400">
              <a:solidFill>
                <a:srgbClr val="000000"/>
              </a:solidFill>
            </a:ln>
          </p:spPr>
          <p:txBody>
            <a:bodyPr wrap="square" lIns="0" tIns="0" rIns="0" bIns="0" rtlCol="0"/>
            <a:lstStyle/>
            <a:p>
              <a:endParaRPr/>
            </a:p>
          </p:txBody>
        </p:sp>
        <p:sp>
          <p:nvSpPr>
            <p:cNvPr id="19" name="object 19"/>
            <p:cNvSpPr/>
            <p:nvPr/>
          </p:nvSpPr>
          <p:spPr>
            <a:xfrm>
              <a:off x="4447413" y="3430523"/>
              <a:ext cx="103505" cy="428625"/>
            </a:xfrm>
            <a:custGeom>
              <a:avLst/>
              <a:gdLst/>
              <a:ahLst/>
              <a:cxnLst/>
              <a:rect l="l" t="t" r="r" b="b"/>
              <a:pathLst>
                <a:path w="103504" h="428625">
                  <a:moveTo>
                    <a:pt x="7112" y="332486"/>
                  </a:moveTo>
                  <a:lnTo>
                    <a:pt x="4190" y="334137"/>
                  </a:lnTo>
                  <a:lnTo>
                    <a:pt x="1142" y="335914"/>
                  </a:lnTo>
                  <a:lnTo>
                    <a:pt x="0" y="339851"/>
                  </a:lnTo>
                  <a:lnTo>
                    <a:pt x="51435" y="428625"/>
                  </a:lnTo>
                  <a:lnTo>
                    <a:pt x="58844" y="416051"/>
                  </a:lnTo>
                  <a:lnTo>
                    <a:pt x="45085" y="416051"/>
                  </a:lnTo>
                  <a:lnTo>
                    <a:pt x="45178" y="392427"/>
                  </a:lnTo>
                  <a:lnTo>
                    <a:pt x="11049" y="333501"/>
                  </a:lnTo>
                  <a:lnTo>
                    <a:pt x="7112" y="332486"/>
                  </a:lnTo>
                  <a:close/>
                </a:path>
                <a:path w="103504" h="428625">
                  <a:moveTo>
                    <a:pt x="45178" y="392427"/>
                  </a:moveTo>
                  <a:lnTo>
                    <a:pt x="45085" y="416051"/>
                  </a:lnTo>
                  <a:lnTo>
                    <a:pt x="57785" y="416051"/>
                  </a:lnTo>
                  <a:lnTo>
                    <a:pt x="57797" y="412876"/>
                  </a:lnTo>
                  <a:lnTo>
                    <a:pt x="45974" y="412876"/>
                  </a:lnTo>
                  <a:lnTo>
                    <a:pt x="51537" y="403406"/>
                  </a:lnTo>
                  <a:lnTo>
                    <a:pt x="45178" y="392427"/>
                  </a:lnTo>
                  <a:close/>
                </a:path>
                <a:path w="103504" h="428625">
                  <a:moveTo>
                    <a:pt x="96392" y="332739"/>
                  </a:moveTo>
                  <a:lnTo>
                    <a:pt x="92456" y="333756"/>
                  </a:lnTo>
                  <a:lnTo>
                    <a:pt x="57878" y="392614"/>
                  </a:lnTo>
                  <a:lnTo>
                    <a:pt x="57785" y="416051"/>
                  </a:lnTo>
                  <a:lnTo>
                    <a:pt x="58844" y="416051"/>
                  </a:lnTo>
                  <a:lnTo>
                    <a:pt x="101726" y="343281"/>
                  </a:lnTo>
                  <a:lnTo>
                    <a:pt x="103504" y="340232"/>
                  </a:lnTo>
                  <a:lnTo>
                    <a:pt x="102488" y="336295"/>
                  </a:lnTo>
                  <a:lnTo>
                    <a:pt x="96392" y="332739"/>
                  </a:lnTo>
                  <a:close/>
                </a:path>
                <a:path w="103504" h="428625">
                  <a:moveTo>
                    <a:pt x="51537" y="403406"/>
                  </a:moveTo>
                  <a:lnTo>
                    <a:pt x="45974" y="412876"/>
                  </a:lnTo>
                  <a:lnTo>
                    <a:pt x="57023" y="412876"/>
                  </a:lnTo>
                  <a:lnTo>
                    <a:pt x="51537" y="403406"/>
                  </a:lnTo>
                  <a:close/>
                </a:path>
                <a:path w="103504" h="428625">
                  <a:moveTo>
                    <a:pt x="57878" y="392614"/>
                  </a:moveTo>
                  <a:lnTo>
                    <a:pt x="51537" y="403406"/>
                  </a:lnTo>
                  <a:lnTo>
                    <a:pt x="57023" y="412876"/>
                  </a:lnTo>
                  <a:lnTo>
                    <a:pt x="57797" y="412876"/>
                  </a:lnTo>
                  <a:lnTo>
                    <a:pt x="57878" y="392614"/>
                  </a:lnTo>
                  <a:close/>
                </a:path>
                <a:path w="103504" h="428625">
                  <a:moveTo>
                    <a:pt x="59436" y="0"/>
                  </a:moveTo>
                  <a:lnTo>
                    <a:pt x="46736" y="0"/>
                  </a:lnTo>
                  <a:lnTo>
                    <a:pt x="45412" y="333501"/>
                  </a:lnTo>
                  <a:lnTo>
                    <a:pt x="45286" y="392614"/>
                  </a:lnTo>
                  <a:lnTo>
                    <a:pt x="51537" y="403406"/>
                  </a:lnTo>
                  <a:lnTo>
                    <a:pt x="57878" y="392614"/>
                  </a:lnTo>
                  <a:lnTo>
                    <a:pt x="59436" y="0"/>
                  </a:lnTo>
                  <a:close/>
                </a:path>
              </a:pathLst>
            </a:custGeom>
            <a:solidFill>
              <a:srgbClr val="055092"/>
            </a:solidFill>
          </p:spPr>
          <p:txBody>
            <a:bodyPr wrap="square" lIns="0" tIns="0" rIns="0" bIns="0" rtlCol="0"/>
            <a:lstStyle/>
            <a:p>
              <a:endParaRPr/>
            </a:p>
          </p:txBody>
        </p:sp>
        <p:sp>
          <p:nvSpPr>
            <p:cNvPr id="20" name="object 20"/>
            <p:cNvSpPr/>
            <p:nvPr/>
          </p:nvSpPr>
          <p:spPr>
            <a:xfrm>
              <a:off x="3736848" y="4839272"/>
              <a:ext cx="1835658" cy="429895"/>
            </a:xfrm>
            <a:custGeom>
              <a:avLst/>
              <a:gdLst/>
              <a:ahLst/>
              <a:cxnLst/>
              <a:rect l="l" t="t" r="r" b="b"/>
              <a:pathLst>
                <a:path w="1714500" h="429895">
                  <a:moveTo>
                    <a:pt x="1642871" y="0"/>
                  </a:moveTo>
                  <a:lnTo>
                    <a:pt x="71627" y="0"/>
                  </a:lnTo>
                  <a:lnTo>
                    <a:pt x="43773" y="5637"/>
                  </a:lnTo>
                  <a:lnTo>
                    <a:pt x="21002" y="21002"/>
                  </a:lnTo>
                  <a:lnTo>
                    <a:pt x="5637" y="43773"/>
                  </a:lnTo>
                  <a:lnTo>
                    <a:pt x="0" y="71628"/>
                  </a:lnTo>
                  <a:lnTo>
                    <a:pt x="0" y="358140"/>
                  </a:lnTo>
                  <a:lnTo>
                    <a:pt x="5637" y="385994"/>
                  </a:lnTo>
                  <a:lnTo>
                    <a:pt x="21002" y="408765"/>
                  </a:lnTo>
                  <a:lnTo>
                    <a:pt x="43773" y="424130"/>
                  </a:lnTo>
                  <a:lnTo>
                    <a:pt x="71627" y="429768"/>
                  </a:lnTo>
                  <a:lnTo>
                    <a:pt x="1642871" y="429768"/>
                  </a:lnTo>
                  <a:lnTo>
                    <a:pt x="1670726" y="424130"/>
                  </a:lnTo>
                  <a:lnTo>
                    <a:pt x="1693497" y="408765"/>
                  </a:lnTo>
                  <a:lnTo>
                    <a:pt x="1708862" y="385994"/>
                  </a:lnTo>
                  <a:lnTo>
                    <a:pt x="1714500" y="358140"/>
                  </a:lnTo>
                  <a:lnTo>
                    <a:pt x="1714500" y="71628"/>
                  </a:lnTo>
                  <a:lnTo>
                    <a:pt x="1708862" y="43773"/>
                  </a:lnTo>
                  <a:lnTo>
                    <a:pt x="1693497" y="21002"/>
                  </a:lnTo>
                  <a:lnTo>
                    <a:pt x="1670726" y="5637"/>
                  </a:lnTo>
                  <a:lnTo>
                    <a:pt x="1642871" y="0"/>
                  </a:lnTo>
                  <a:close/>
                </a:path>
              </a:pathLst>
            </a:custGeom>
            <a:solidFill>
              <a:srgbClr val="FFFFFF"/>
            </a:solidFill>
          </p:spPr>
          <p:txBody>
            <a:bodyPr wrap="square" lIns="0" tIns="0" rIns="0" bIns="0" rtlCol="0"/>
            <a:lstStyle/>
            <a:p>
              <a:endParaRPr/>
            </a:p>
          </p:txBody>
        </p:sp>
        <p:sp>
          <p:nvSpPr>
            <p:cNvPr id="21" name="object 21"/>
            <p:cNvSpPr/>
            <p:nvPr/>
          </p:nvSpPr>
          <p:spPr>
            <a:xfrm>
              <a:off x="3644646" y="3858005"/>
              <a:ext cx="1714500" cy="429895"/>
            </a:xfrm>
            <a:custGeom>
              <a:avLst/>
              <a:gdLst/>
              <a:ahLst/>
              <a:cxnLst/>
              <a:rect l="l" t="t" r="r" b="b"/>
              <a:pathLst>
                <a:path w="1714500" h="429895">
                  <a:moveTo>
                    <a:pt x="0" y="71628"/>
                  </a:moveTo>
                  <a:lnTo>
                    <a:pt x="5637" y="43773"/>
                  </a:lnTo>
                  <a:lnTo>
                    <a:pt x="21002" y="21002"/>
                  </a:lnTo>
                  <a:lnTo>
                    <a:pt x="43773" y="5637"/>
                  </a:lnTo>
                  <a:lnTo>
                    <a:pt x="71627" y="0"/>
                  </a:lnTo>
                  <a:lnTo>
                    <a:pt x="1642871" y="0"/>
                  </a:lnTo>
                  <a:lnTo>
                    <a:pt x="1670726" y="5637"/>
                  </a:lnTo>
                  <a:lnTo>
                    <a:pt x="1693497" y="21002"/>
                  </a:lnTo>
                  <a:lnTo>
                    <a:pt x="1708862" y="43773"/>
                  </a:lnTo>
                  <a:lnTo>
                    <a:pt x="1714500" y="71628"/>
                  </a:lnTo>
                  <a:lnTo>
                    <a:pt x="1714500" y="358140"/>
                  </a:lnTo>
                  <a:lnTo>
                    <a:pt x="1708862" y="385994"/>
                  </a:lnTo>
                  <a:lnTo>
                    <a:pt x="1693497" y="408765"/>
                  </a:lnTo>
                  <a:lnTo>
                    <a:pt x="1670726" y="424130"/>
                  </a:lnTo>
                  <a:lnTo>
                    <a:pt x="1642871" y="429768"/>
                  </a:lnTo>
                  <a:lnTo>
                    <a:pt x="71627" y="429768"/>
                  </a:lnTo>
                  <a:lnTo>
                    <a:pt x="43773" y="424130"/>
                  </a:lnTo>
                  <a:lnTo>
                    <a:pt x="21002" y="408765"/>
                  </a:lnTo>
                  <a:lnTo>
                    <a:pt x="5637" y="385994"/>
                  </a:lnTo>
                  <a:lnTo>
                    <a:pt x="0" y="358140"/>
                  </a:lnTo>
                  <a:lnTo>
                    <a:pt x="0" y="71628"/>
                  </a:lnTo>
                  <a:close/>
                </a:path>
              </a:pathLst>
            </a:custGeom>
            <a:ln w="25400">
              <a:solidFill>
                <a:srgbClr val="000000"/>
              </a:solidFill>
            </a:ln>
          </p:spPr>
          <p:txBody>
            <a:bodyPr wrap="square" lIns="0" tIns="0" rIns="0" bIns="0" rtlCol="0"/>
            <a:lstStyle/>
            <a:p>
              <a:endParaRPr/>
            </a:p>
          </p:txBody>
        </p:sp>
      </p:grpSp>
      <p:sp>
        <p:nvSpPr>
          <p:cNvPr id="22" name="object 22"/>
          <p:cNvSpPr txBox="1"/>
          <p:nvPr/>
        </p:nvSpPr>
        <p:spPr>
          <a:xfrm>
            <a:off x="2057400" y="1871217"/>
            <a:ext cx="4294249" cy="2282676"/>
          </a:xfrm>
          <a:prstGeom prst="rect">
            <a:avLst/>
          </a:prstGeom>
        </p:spPr>
        <p:txBody>
          <a:bodyPr vert="horz" wrap="square" lIns="0" tIns="12700" rIns="0" bIns="0" rtlCol="0">
            <a:spAutoFit/>
          </a:bodyPr>
          <a:lstStyle/>
          <a:p>
            <a:pPr marL="1177290">
              <a:lnSpc>
                <a:spcPct val="100000"/>
              </a:lnSpc>
              <a:spcBef>
                <a:spcPts val="100"/>
              </a:spcBef>
            </a:pPr>
            <a:r>
              <a:rPr lang="en-US" spc="-160" dirty="0">
                <a:latin typeface="Constantia"/>
                <a:cs typeface="Constantia"/>
              </a:rPr>
              <a:t> </a:t>
            </a:r>
            <a:r>
              <a:rPr lang="en-US" spc="-160" dirty="0" smtClean="0">
                <a:latin typeface="Constantia"/>
                <a:cs typeface="Constantia"/>
              </a:rPr>
              <a:t>          Educator </a:t>
            </a:r>
            <a:r>
              <a:rPr sz="1800" dirty="0" smtClean="0">
                <a:latin typeface="Constantia"/>
                <a:cs typeface="Constantia"/>
              </a:rPr>
              <a:t>/ </a:t>
            </a:r>
            <a:r>
              <a:rPr sz="1800" spc="-10" dirty="0">
                <a:latin typeface="Constantia"/>
                <a:cs typeface="Constantia"/>
              </a:rPr>
              <a:t>S</a:t>
            </a:r>
            <a:r>
              <a:rPr sz="1800" dirty="0">
                <a:latin typeface="Constantia"/>
                <a:cs typeface="Constantia"/>
              </a:rPr>
              <a:t>ta</a:t>
            </a:r>
            <a:r>
              <a:rPr sz="1800" spc="-10" dirty="0">
                <a:latin typeface="Constantia"/>
                <a:cs typeface="Constantia"/>
              </a:rPr>
              <a:t>f</a:t>
            </a:r>
            <a:r>
              <a:rPr sz="1800" dirty="0">
                <a:latin typeface="Constantia"/>
                <a:cs typeface="Constantia"/>
              </a:rPr>
              <a:t>f</a:t>
            </a:r>
          </a:p>
          <a:p>
            <a:pPr>
              <a:lnSpc>
                <a:spcPct val="100000"/>
              </a:lnSpc>
            </a:pPr>
            <a:endParaRPr sz="1800" dirty="0">
              <a:latin typeface="Constantia"/>
              <a:cs typeface="Constantia"/>
            </a:endParaRPr>
          </a:p>
          <a:p>
            <a:pPr>
              <a:lnSpc>
                <a:spcPct val="100000"/>
              </a:lnSpc>
              <a:spcBef>
                <a:spcPts val="45"/>
              </a:spcBef>
            </a:pPr>
            <a:endParaRPr sz="1950" dirty="0">
              <a:latin typeface="Constantia"/>
              <a:cs typeface="Constantia"/>
            </a:endParaRPr>
          </a:p>
          <a:p>
            <a:pPr marL="12700" marR="5080" algn="ctr">
              <a:lnSpc>
                <a:spcPct val="100000"/>
              </a:lnSpc>
            </a:pPr>
            <a:r>
              <a:rPr lang="en-US" sz="1800" spc="-5" dirty="0" smtClean="0">
                <a:latin typeface="Constantia"/>
                <a:cs typeface="Constantia"/>
              </a:rPr>
              <a:t>     Preprimary, </a:t>
            </a:r>
            <a:r>
              <a:rPr lang="en-US" spc="-5" dirty="0" smtClean="0">
                <a:latin typeface="Constantia"/>
                <a:cs typeface="Constantia"/>
              </a:rPr>
              <a:t>Pr</a:t>
            </a:r>
            <a:r>
              <a:rPr lang="en-US" sz="1800" spc="-5" dirty="0" smtClean="0">
                <a:latin typeface="Constantia"/>
                <a:cs typeface="Constantia"/>
              </a:rPr>
              <a:t>imary, </a:t>
            </a:r>
            <a:r>
              <a:rPr sz="1800" spc="-5" dirty="0" smtClean="0">
                <a:latin typeface="Constantia"/>
                <a:cs typeface="Constantia"/>
              </a:rPr>
              <a:t>Midd</a:t>
            </a:r>
            <a:r>
              <a:rPr sz="1800" spc="-10" dirty="0" smtClean="0">
                <a:latin typeface="Constantia"/>
                <a:cs typeface="Constantia"/>
              </a:rPr>
              <a:t>l</a:t>
            </a:r>
            <a:r>
              <a:rPr sz="1800" dirty="0" smtClean="0">
                <a:latin typeface="Constantia"/>
                <a:cs typeface="Constantia"/>
              </a:rPr>
              <a:t>e</a:t>
            </a:r>
            <a:r>
              <a:rPr lang="en-US" spc="-50" dirty="0" smtClean="0">
                <a:latin typeface="Constantia"/>
                <a:cs typeface="Constantia"/>
              </a:rPr>
              <a:t>, </a:t>
            </a:r>
            <a:r>
              <a:rPr sz="1800" spc="-5" dirty="0" smtClean="0">
                <a:latin typeface="Constantia"/>
                <a:cs typeface="Constantia"/>
              </a:rPr>
              <a:t>S</a:t>
            </a:r>
            <a:r>
              <a:rPr sz="1800" dirty="0" smtClean="0">
                <a:latin typeface="Constantia"/>
                <a:cs typeface="Constantia"/>
              </a:rPr>
              <a:t>e</a:t>
            </a:r>
            <a:r>
              <a:rPr sz="1800" spc="-40" dirty="0" smtClean="0">
                <a:latin typeface="Constantia"/>
                <a:cs typeface="Constantia"/>
              </a:rPr>
              <a:t>c</a:t>
            </a:r>
            <a:r>
              <a:rPr sz="1800" dirty="0" smtClean="0">
                <a:latin typeface="Constantia"/>
                <a:cs typeface="Constantia"/>
              </a:rPr>
              <a:t>o</a:t>
            </a:r>
            <a:r>
              <a:rPr sz="1800" spc="-5" dirty="0" smtClean="0">
                <a:latin typeface="Constantia"/>
                <a:cs typeface="Constantia"/>
              </a:rPr>
              <a:t>nda</a:t>
            </a:r>
            <a:r>
              <a:rPr sz="1800" spc="25" dirty="0" smtClean="0">
                <a:latin typeface="Constantia"/>
                <a:cs typeface="Constantia"/>
              </a:rPr>
              <a:t>r</a:t>
            </a:r>
            <a:r>
              <a:rPr sz="1800" dirty="0" smtClean="0">
                <a:latin typeface="Constantia"/>
                <a:cs typeface="Constantia"/>
              </a:rPr>
              <a:t>y</a:t>
            </a:r>
            <a:endParaRPr lang="en-US" sz="1800" dirty="0" smtClean="0">
              <a:latin typeface="Constantia"/>
              <a:cs typeface="Constantia"/>
            </a:endParaRPr>
          </a:p>
          <a:p>
            <a:pPr marL="12700" marR="5080" algn="ctr">
              <a:lnSpc>
                <a:spcPct val="100000"/>
              </a:lnSpc>
            </a:pPr>
            <a:r>
              <a:rPr lang="en-US" sz="1800" spc="-55" dirty="0" smtClean="0">
                <a:latin typeface="Constantia"/>
                <a:cs typeface="Constantia"/>
              </a:rPr>
              <a:t>      Senior Secondary </a:t>
            </a:r>
            <a:r>
              <a:rPr sz="1800" dirty="0" smtClean="0">
                <a:latin typeface="Constantia"/>
                <a:cs typeface="Constantia"/>
              </a:rPr>
              <a:t>Sch</a:t>
            </a:r>
            <a:r>
              <a:rPr sz="1800" spc="-5" dirty="0" smtClean="0">
                <a:latin typeface="Constantia"/>
                <a:cs typeface="Constantia"/>
              </a:rPr>
              <a:t>o</a:t>
            </a:r>
            <a:r>
              <a:rPr sz="1800" dirty="0" smtClean="0">
                <a:latin typeface="Constantia"/>
                <a:cs typeface="Constantia"/>
              </a:rPr>
              <a:t>ol  </a:t>
            </a:r>
            <a:r>
              <a:rPr sz="1800" spc="-10" dirty="0">
                <a:latin typeface="Constantia"/>
                <a:cs typeface="Constantia"/>
              </a:rPr>
              <a:t>Co-ordinators</a:t>
            </a:r>
            <a:endParaRPr sz="1800" dirty="0">
              <a:latin typeface="Constantia"/>
              <a:cs typeface="Constantia"/>
            </a:endParaRPr>
          </a:p>
          <a:p>
            <a:pPr>
              <a:lnSpc>
                <a:spcPct val="100000"/>
              </a:lnSpc>
            </a:pPr>
            <a:endParaRPr sz="1800" dirty="0">
              <a:latin typeface="Constantia"/>
              <a:cs typeface="Constantia"/>
            </a:endParaRPr>
          </a:p>
          <a:p>
            <a:pPr marL="300990" algn="ctr">
              <a:lnSpc>
                <a:spcPct val="100000"/>
              </a:lnSpc>
            </a:pPr>
            <a:endParaRPr lang="en-US" sz="2000" dirty="0">
              <a:latin typeface="Constantia"/>
              <a:cs typeface="Constantia"/>
            </a:endParaRPr>
          </a:p>
          <a:p>
            <a:pPr marL="300990" algn="ctr">
              <a:lnSpc>
                <a:spcPct val="100000"/>
              </a:lnSpc>
            </a:pPr>
            <a:r>
              <a:rPr lang="en-US" sz="1800" spc="-5" dirty="0" smtClean="0">
                <a:latin typeface="Constantia"/>
                <a:cs typeface="Constantia"/>
              </a:rPr>
              <a:t>Vice-</a:t>
            </a:r>
            <a:r>
              <a:rPr sz="1800" spc="-5" dirty="0" smtClean="0">
                <a:latin typeface="Constantia"/>
                <a:cs typeface="Constantia"/>
              </a:rPr>
              <a:t>Principal</a:t>
            </a:r>
            <a:endParaRPr sz="1800" dirty="0">
              <a:latin typeface="Constantia"/>
              <a:cs typeface="Constantia"/>
            </a:endParaRPr>
          </a:p>
        </p:txBody>
      </p:sp>
      <p:grpSp>
        <p:nvGrpSpPr>
          <p:cNvPr id="23" name="object 23"/>
          <p:cNvGrpSpPr/>
          <p:nvPr/>
        </p:nvGrpSpPr>
        <p:grpSpPr>
          <a:xfrm>
            <a:off x="1586927" y="5588437"/>
            <a:ext cx="5527040" cy="419989"/>
            <a:chOff x="1559305" y="5059934"/>
            <a:chExt cx="5527040" cy="454025"/>
          </a:xfrm>
        </p:grpSpPr>
        <p:sp>
          <p:nvSpPr>
            <p:cNvPr id="24" name="object 24"/>
            <p:cNvSpPr/>
            <p:nvPr/>
          </p:nvSpPr>
          <p:spPr>
            <a:xfrm>
              <a:off x="1572005" y="5072634"/>
              <a:ext cx="1501140" cy="428625"/>
            </a:xfrm>
            <a:custGeom>
              <a:avLst/>
              <a:gdLst/>
              <a:ahLst/>
              <a:cxnLst/>
              <a:rect l="l" t="t" r="r" b="b"/>
              <a:pathLst>
                <a:path w="1501139" h="428625">
                  <a:moveTo>
                    <a:pt x="1429766" y="0"/>
                  </a:moveTo>
                  <a:lnTo>
                    <a:pt x="71374" y="0"/>
                  </a:lnTo>
                  <a:lnTo>
                    <a:pt x="43612" y="5615"/>
                  </a:lnTo>
                  <a:lnTo>
                    <a:pt x="20923" y="20923"/>
                  </a:lnTo>
                  <a:lnTo>
                    <a:pt x="5615" y="43612"/>
                  </a:lnTo>
                  <a:lnTo>
                    <a:pt x="0" y="71374"/>
                  </a:lnTo>
                  <a:lnTo>
                    <a:pt x="0" y="356870"/>
                  </a:lnTo>
                  <a:lnTo>
                    <a:pt x="5615" y="384631"/>
                  </a:lnTo>
                  <a:lnTo>
                    <a:pt x="20923" y="407320"/>
                  </a:lnTo>
                  <a:lnTo>
                    <a:pt x="43612" y="422628"/>
                  </a:lnTo>
                  <a:lnTo>
                    <a:pt x="71374" y="428244"/>
                  </a:lnTo>
                  <a:lnTo>
                    <a:pt x="1429766" y="428244"/>
                  </a:lnTo>
                  <a:lnTo>
                    <a:pt x="1457527" y="422628"/>
                  </a:lnTo>
                  <a:lnTo>
                    <a:pt x="1480216" y="407320"/>
                  </a:lnTo>
                  <a:lnTo>
                    <a:pt x="1495524" y="384631"/>
                  </a:lnTo>
                  <a:lnTo>
                    <a:pt x="1501139" y="356870"/>
                  </a:lnTo>
                  <a:lnTo>
                    <a:pt x="1501139" y="71374"/>
                  </a:lnTo>
                  <a:lnTo>
                    <a:pt x="1495524" y="43612"/>
                  </a:lnTo>
                  <a:lnTo>
                    <a:pt x="1480216" y="20923"/>
                  </a:lnTo>
                  <a:lnTo>
                    <a:pt x="1457527" y="5615"/>
                  </a:lnTo>
                  <a:lnTo>
                    <a:pt x="1429766" y="0"/>
                  </a:lnTo>
                  <a:close/>
                </a:path>
              </a:pathLst>
            </a:custGeom>
            <a:solidFill>
              <a:srgbClr val="FFFFFF"/>
            </a:solidFill>
          </p:spPr>
          <p:txBody>
            <a:bodyPr wrap="square" lIns="0" tIns="0" rIns="0" bIns="0" rtlCol="0"/>
            <a:lstStyle/>
            <a:p>
              <a:endParaRPr/>
            </a:p>
          </p:txBody>
        </p:sp>
        <p:sp>
          <p:nvSpPr>
            <p:cNvPr id="25" name="object 25"/>
            <p:cNvSpPr/>
            <p:nvPr/>
          </p:nvSpPr>
          <p:spPr>
            <a:xfrm>
              <a:off x="1572005" y="5072634"/>
              <a:ext cx="1501140" cy="428625"/>
            </a:xfrm>
            <a:custGeom>
              <a:avLst/>
              <a:gdLst/>
              <a:ahLst/>
              <a:cxnLst/>
              <a:rect l="l" t="t" r="r" b="b"/>
              <a:pathLst>
                <a:path w="1501139" h="428625">
                  <a:moveTo>
                    <a:pt x="0" y="71374"/>
                  </a:moveTo>
                  <a:lnTo>
                    <a:pt x="5615" y="43612"/>
                  </a:lnTo>
                  <a:lnTo>
                    <a:pt x="20923" y="20923"/>
                  </a:lnTo>
                  <a:lnTo>
                    <a:pt x="43612" y="5615"/>
                  </a:lnTo>
                  <a:lnTo>
                    <a:pt x="71374" y="0"/>
                  </a:lnTo>
                  <a:lnTo>
                    <a:pt x="1429766" y="0"/>
                  </a:lnTo>
                  <a:lnTo>
                    <a:pt x="1457527" y="5615"/>
                  </a:lnTo>
                  <a:lnTo>
                    <a:pt x="1480216" y="20923"/>
                  </a:lnTo>
                  <a:lnTo>
                    <a:pt x="1495524" y="43612"/>
                  </a:lnTo>
                  <a:lnTo>
                    <a:pt x="1501139" y="71374"/>
                  </a:lnTo>
                  <a:lnTo>
                    <a:pt x="1501139" y="356870"/>
                  </a:lnTo>
                  <a:lnTo>
                    <a:pt x="1495524" y="384631"/>
                  </a:lnTo>
                  <a:lnTo>
                    <a:pt x="1480216" y="407320"/>
                  </a:lnTo>
                  <a:lnTo>
                    <a:pt x="1457527" y="422628"/>
                  </a:lnTo>
                  <a:lnTo>
                    <a:pt x="1429766" y="428244"/>
                  </a:lnTo>
                  <a:lnTo>
                    <a:pt x="71374" y="428244"/>
                  </a:lnTo>
                  <a:lnTo>
                    <a:pt x="43612" y="422628"/>
                  </a:lnTo>
                  <a:lnTo>
                    <a:pt x="20923" y="407320"/>
                  </a:lnTo>
                  <a:lnTo>
                    <a:pt x="5615" y="384631"/>
                  </a:lnTo>
                  <a:lnTo>
                    <a:pt x="0" y="356870"/>
                  </a:lnTo>
                  <a:lnTo>
                    <a:pt x="0" y="71374"/>
                  </a:lnTo>
                  <a:close/>
                </a:path>
              </a:pathLst>
            </a:custGeom>
            <a:ln w="25400">
              <a:solidFill>
                <a:srgbClr val="000000"/>
              </a:solidFill>
            </a:ln>
          </p:spPr>
          <p:txBody>
            <a:bodyPr wrap="square" lIns="0" tIns="0" rIns="0" bIns="0" rtlCol="0"/>
            <a:lstStyle/>
            <a:p>
              <a:endParaRPr/>
            </a:p>
          </p:txBody>
        </p:sp>
        <p:sp>
          <p:nvSpPr>
            <p:cNvPr id="26" name="object 26"/>
            <p:cNvSpPr/>
            <p:nvPr/>
          </p:nvSpPr>
          <p:spPr>
            <a:xfrm>
              <a:off x="5715761" y="5072634"/>
              <a:ext cx="1358265" cy="428625"/>
            </a:xfrm>
            <a:custGeom>
              <a:avLst/>
              <a:gdLst/>
              <a:ahLst/>
              <a:cxnLst/>
              <a:rect l="l" t="t" r="r" b="b"/>
              <a:pathLst>
                <a:path w="1358265" h="428625">
                  <a:moveTo>
                    <a:pt x="1286510" y="0"/>
                  </a:moveTo>
                  <a:lnTo>
                    <a:pt x="71374" y="0"/>
                  </a:lnTo>
                  <a:lnTo>
                    <a:pt x="43612" y="5615"/>
                  </a:lnTo>
                  <a:lnTo>
                    <a:pt x="20923" y="20923"/>
                  </a:lnTo>
                  <a:lnTo>
                    <a:pt x="5615" y="43612"/>
                  </a:lnTo>
                  <a:lnTo>
                    <a:pt x="0" y="71374"/>
                  </a:lnTo>
                  <a:lnTo>
                    <a:pt x="0" y="356870"/>
                  </a:lnTo>
                  <a:lnTo>
                    <a:pt x="5615" y="384631"/>
                  </a:lnTo>
                  <a:lnTo>
                    <a:pt x="20923" y="407320"/>
                  </a:lnTo>
                  <a:lnTo>
                    <a:pt x="43612" y="422628"/>
                  </a:lnTo>
                  <a:lnTo>
                    <a:pt x="71374" y="428244"/>
                  </a:lnTo>
                  <a:lnTo>
                    <a:pt x="1286510" y="428244"/>
                  </a:lnTo>
                  <a:lnTo>
                    <a:pt x="1314271" y="422628"/>
                  </a:lnTo>
                  <a:lnTo>
                    <a:pt x="1336960" y="407320"/>
                  </a:lnTo>
                  <a:lnTo>
                    <a:pt x="1352268" y="384631"/>
                  </a:lnTo>
                  <a:lnTo>
                    <a:pt x="1357884" y="356870"/>
                  </a:lnTo>
                  <a:lnTo>
                    <a:pt x="1357884" y="71374"/>
                  </a:lnTo>
                  <a:lnTo>
                    <a:pt x="1352268" y="43612"/>
                  </a:lnTo>
                  <a:lnTo>
                    <a:pt x="1336960" y="20923"/>
                  </a:lnTo>
                  <a:lnTo>
                    <a:pt x="1314271" y="5615"/>
                  </a:lnTo>
                  <a:lnTo>
                    <a:pt x="1286510" y="0"/>
                  </a:lnTo>
                  <a:close/>
                </a:path>
              </a:pathLst>
            </a:custGeom>
            <a:solidFill>
              <a:srgbClr val="FFFFFF"/>
            </a:solidFill>
          </p:spPr>
          <p:txBody>
            <a:bodyPr wrap="square" lIns="0" tIns="0" rIns="0" bIns="0" rtlCol="0"/>
            <a:lstStyle/>
            <a:p>
              <a:endParaRPr/>
            </a:p>
          </p:txBody>
        </p:sp>
        <p:sp>
          <p:nvSpPr>
            <p:cNvPr id="27" name="object 27"/>
            <p:cNvSpPr/>
            <p:nvPr/>
          </p:nvSpPr>
          <p:spPr>
            <a:xfrm>
              <a:off x="5715761" y="5072634"/>
              <a:ext cx="1358265" cy="428625"/>
            </a:xfrm>
            <a:custGeom>
              <a:avLst/>
              <a:gdLst/>
              <a:ahLst/>
              <a:cxnLst/>
              <a:rect l="l" t="t" r="r" b="b"/>
              <a:pathLst>
                <a:path w="1358265" h="428625">
                  <a:moveTo>
                    <a:pt x="0" y="71374"/>
                  </a:moveTo>
                  <a:lnTo>
                    <a:pt x="5615" y="43612"/>
                  </a:lnTo>
                  <a:lnTo>
                    <a:pt x="20923" y="20923"/>
                  </a:lnTo>
                  <a:lnTo>
                    <a:pt x="43612" y="5615"/>
                  </a:lnTo>
                  <a:lnTo>
                    <a:pt x="71374" y="0"/>
                  </a:lnTo>
                  <a:lnTo>
                    <a:pt x="1286510" y="0"/>
                  </a:lnTo>
                  <a:lnTo>
                    <a:pt x="1314271" y="5615"/>
                  </a:lnTo>
                  <a:lnTo>
                    <a:pt x="1336960" y="20923"/>
                  </a:lnTo>
                  <a:lnTo>
                    <a:pt x="1352268" y="43612"/>
                  </a:lnTo>
                  <a:lnTo>
                    <a:pt x="1357884" y="71374"/>
                  </a:lnTo>
                  <a:lnTo>
                    <a:pt x="1357884" y="356870"/>
                  </a:lnTo>
                  <a:lnTo>
                    <a:pt x="1352268" y="384631"/>
                  </a:lnTo>
                  <a:lnTo>
                    <a:pt x="1336960" y="407320"/>
                  </a:lnTo>
                  <a:lnTo>
                    <a:pt x="1314271" y="422628"/>
                  </a:lnTo>
                  <a:lnTo>
                    <a:pt x="1286510" y="428244"/>
                  </a:lnTo>
                  <a:lnTo>
                    <a:pt x="71374" y="428244"/>
                  </a:lnTo>
                  <a:lnTo>
                    <a:pt x="43612" y="422628"/>
                  </a:lnTo>
                  <a:lnTo>
                    <a:pt x="20923" y="407320"/>
                  </a:lnTo>
                  <a:lnTo>
                    <a:pt x="5615" y="384631"/>
                  </a:lnTo>
                  <a:lnTo>
                    <a:pt x="0" y="356870"/>
                  </a:lnTo>
                  <a:lnTo>
                    <a:pt x="0" y="71374"/>
                  </a:lnTo>
                  <a:close/>
                </a:path>
              </a:pathLst>
            </a:custGeom>
            <a:ln w="25400">
              <a:solidFill>
                <a:srgbClr val="000000"/>
              </a:solidFill>
            </a:ln>
          </p:spPr>
          <p:txBody>
            <a:bodyPr wrap="square" lIns="0" tIns="0" rIns="0" bIns="0" rtlCol="0"/>
            <a:lstStyle/>
            <a:p>
              <a:endParaRPr/>
            </a:p>
          </p:txBody>
        </p:sp>
      </p:grpSp>
      <p:sp>
        <p:nvSpPr>
          <p:cNvPr id="28" name="object 28"/>
          <p:cNvSpPr txBox="1"/>
          <p:nvPr/>
        </p:nvSpPr>
        <p:spPr>
          <a:xfrm>
            <a:off x="6193598" y="5658798"/>
            <a:ext cx="457834"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onstantia"/>
                <a:cs typeface="Constantia"/>
              </a:rPr>
              <a:t>RSD</a:t>
            </a:r>
            <a:endParaRPr sz="1800" dirty="0">
              <a:latin typeface="Constantia"/>
              <a:cs typeface="Constantia"/>
            </a:endParaRPr>
          </a:p>
        </p:txBody>
      </p:sp>
      <p:sp>
        <p:nvSpPr>
          <p:cNvPr id="30" name="object 30"/>
          <p:cNvSpPr txBox="1"/>
          <p:nvPr/>
        </p:nvSpPr>
        <p:spPr>
          <a:xfrm>
            <a:off x="1923477" y="5655657"/>
            <a:ext cx="85153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onstantia"/>
                <a:cs typeface="Constantia"/>
              </a:rPr>
              <a:t>Director</a:t>
            </a:r>
            <a:endParaRPr sz="1800" dirty="0">
              <a:latin typeface="Constantia"/>
              <a:cs typeface="Constantia"/>
            </a:endParaRPr>
          </a:p>
        </p:txBody>
      </p:sp>
      <p:sp>
        <p:nvSpPr>
          <p:cNvPr id="47" name="Rounded Rectangle 46"/>
          <p:cNvSpPr/>
          <p:nvPr/>
        </p:nvSpPr>
        <p:spPr>
          <a:xfrm>
            <a:off x="3422141" y="4572000"/>
            <a:ext cx="1759459" cy="42407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Constantia" panose="02030602050306030303" pitchFamily="18" charset="0"/>
              </a:rPr>
              <a:t>Principal</a:t>
            </a:r>
            <a:r>
              <a:rPr lang="en-US" dirty="0" err="1" smtClean="0">
                <a:latin typeface="Constantia" panose="02030602050306030303" pitchFamily="18" charset="0"/>
              </a:rPr>
              <a:t>l</a:t>
            </a:r>
            <a:endParaRPr lang="en-IN" dirty="0">
              <a:latin typeface="Constantia" panose="02030602050306030303" pitchFamily="18" charset="0"/>
            </a:endParaRPr>
          </a:p>
        </p:txBody>
      </p:sp>
      <p:cxnSp>
        <p:nvCxnSpPr>
          <p:cNvPr id="57" name="Straight Arrow Connector 56"/>
          <p:cNvCxnSpPr/>
          <p:nvPr/>
        </p:nvCxnSpPr>
        <p:spPr>
          <a:xfrm>
            <a:off x="4300851" y="4219640"/>
            <a:ext cx="510" cy="352359"/>
          </a:xfrm>
          <a:prstGeom prst="straightConnector1">
            <a:avLst/>
          </a:prstGeom>
          <a:ln w="19050">
            <a:solidFill>
              <a:schemeClr val="accent1">
                <a:shade val="95000"/>
                <a:satMod val="105000"/>
              </a:schemeClr>
            </a:solidFill>
            <a:tailEnd type="arrow"/>
          </a:ln>
          <a:scene3d>
            <a:camera prst="orthographicFront"/>
            <a:lightRig rig="threePt" dir="t"/>
          </a:scene3d>
          <a:sp3d>
            <a:bevelT w="19050"/>
            <a:bevelB w="19050"/>
          </a:sp3d>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2514600" y="4996071"/>
            <a:ext cx="3837049" cy="604114"/>
            <a:chOff x="2514600" y="4996071"/>
            <a:chExt cx="3837049" cy="604114"/>
          </a:xfrm>
        </p:grpSpPr>
        <p:cxnSp>
          <p:nvCxnSpPr>
            <p:cNvPr id="53" name="Straight Connector 52"/>
            <p:cNvCxnSpPr/>
            <p:nvPr/>
          </p:nvCxnSpPr>
          <p:spPr>
            <a:xfrm>
              <a:off x="2514600" y="5334001"/>
              <a:ext cx="3837049" cy="921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6351649" y="5334000"/>
              <a:ext cx="0" cy="26618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514600" y="5334000"/>
              <a:ext cx="0" cy="26618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47" idx="2"/>
            </p:cNvCxnSpPr>
            <p:nvPr/>
          </p:nvCxnSpPr>
          <p:spPr>
            <a:xfrm flipH="1">
              <a:off x="4301361" y="4996071"/>
              <a:ext cx="510" cy="32620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905255"/>
            <a:ext cx="9141714" cy="971550"/>
          </a:xfrm>
          <a:prstGeom prst="rect">
            <a:avLst/>
          </a:prstGeom>
        </p:spPr>
      </p:pic>
      <p:sp>
        <p:nvSpPr>
          <p:cNvPr id="5" name="object 5"/>
          <p:cNvSpPr txBox="1">
            <a:spLocks noGrp="1"/>
          </p:cNvSpPr>
          <p:nvPr>
            <p:ph type="title"/>
          </p:nvPr>
        </p:nvSpPr>
        <p:spPr>
          <a:xfrm>
            <a:off x="2156586" y="1073023"/>
            <a:ext cx="6906387" cy="566181"/>
          </a:xfrm>
          <a:prstGeom prst="rect">
            <a:avLst/>
          </a:prstGeom>
        </p:spPr>
        <p:txBody>
          <a:bodyPr vert="horz" wrap="square" lIns="0" tIns="12065" rIns="0" bIns="0" rtlCol="0">
            <a:spAutoFit/>
          </a:bodyPr>
          <a:lstStyle/>
          <a:p>
            <a:pPr marL="12700">
              <a:lnSpc>
                <a:spcPct val="100000"/>
              </a:lnSpc>
              <a:spcBef>
                <a:spcPts val="95"/>
              </a:spcBef>
            </a:pPr>
            <a:r>
              <a:rPr sz="3600" b="0" spc="-20" dirty="0">
                <a:latin typeface="Times New Roman" panose="02020603050405020304" pitchFamily="18" charset="0"/>
                <a:cs typeface="Times New Roman" panose="02020603050405020304" pitchFamily="18" charset="0"/>
              </a:rPr>
              <a:t>Parent’s</a:t>
            </a:r>
            <a:r>
              <a:rPr sz="3600" b="0" spc="5" dirty="0">
                <a:latin typeface="Times New Roman" panose="02020603050405020304" pitchFamily="18" charset="0"/>
                <a:cs typeface="Times New Roman" panose="02020603050405020304" pitchFamily="18" charset="0"/>
              </a:rPr>
              <a:t> </a:t>
            </a:r>
            <a:r>
              <a:rPr lang="en-US" sz="3600" b="0" spc="-5" dirty="0">
                <a:latin typeface="Times New Roman" panose="02020603050405020304" pitchFamily="18" charset="0"/>
                <a:cs typeface="Times New Roman" panose="02020603050405020304" pitchFamily="18" charset="0"/>
              </a:rPr>
              <a:t>C</a:t>
            </a:r>
            <a:r>
              <a:rPr sz="3600" b="0" spc="-5" dirty="0" smtClean="0">
                <a:latin typeface="Times New Roman" panose="02020603050405020304" pitchFamily="18" charset="0"/>
                <a:cs typeface="Times New Roman" panose="02020603050405020304" pitchFamily="18" charset="0"/>
              </a:rPr>
              <a:t>omplaint </a:t>
            </a:r>
            <a:r>
              <a:rPr lang="en-US" sz="3600" b="0" spc="-5" dirty="0" smtClean="0">
                <a:latin typeface="Times New Roman" panose="02020603050405020304" pitchFamily="18" charset="0"/>
                <a:cs typeface="Times New Roman" panose="02020603050405020304" pitchFamily="18" charset="0"/>
              </a:rPr>
              <a:t>D</a:t>
            </a:r>
            <a:r>
              <a:rPr sz="3600" b="0" spc="-5" dirty="0" smtClean="0">
                <a:latin typeface="Times New Roman" panose="02020603050405020304" pitchFamily="18" charset="0"/>
                <a:cs typeface="Times New Roman" panose="02020603050405020304" pitchFamily="18" charset="0"/>
              </a:rPr>
              <a:t>isposal</a:t>
            </a:r>
            <a:r>
              <a:rPr sz="3600" b="0" spc="5" dirty="0" smtClean="0">
                <a:latin typeface="Times New Roman" panose="02020603050405020304" pitchFamily="18" charset="0"/>
                <a:cs typeface="Times New Roman" panose="02020603050405020304" pitchFamily="18" charset="0"/>
              </a:rPr>
              <a:t> </a:t>
            </a:r>
            <a:r>
              <a:rPr lang="en-US" sz="3600" b="0" spc="5" dirty="0" smtClean="0">
                <a:latin typeface="Times New Roman" panose="02020603050405020304" pitchFamily="18" charset="0"/>
                <a:cs typeface="Times New Roman" panose="02020603050405020304" pitchFamily="18" charset="0"/>
              </a:rPr>
              <a:t>S</a:t>
            </a:r>
            <a:r>
              <a:rPr sz="3600" b="0" spc="-10" dirty="0" smtClean="0">
                <a:latin typeface="Times New Roman" panose="02020603050405020304" pitchFamily="18" charset="0"/>
                <a:cs typeface="Times New Roman" panose="02020603050405020304" pitchFamily="18" charset="0"/>
              </a:rPr>
              <a:t>ystem</a:t>
            </a:r>
            <a:endParaRPr sz="3600" b="0" dirty="0">
              <a:latin typeface="Times New Roman" panose="02020603050405020304" pitchFamily="18" charset="0"/>
              <a:cs typeface="Times New Roman" panose="02020603050405020304" pitchFamily="18" charset="0"/>
            </a:endParaRPr>
          </a:p>
        </p:txBody>
      </p:sp>
      <p:grpSp>
        <p:nvGrpSpPr>
          <p:cNvPr id="6" name="object 6"/>
          <p:cNvGrpSpPr/>
          <p:nvPr/>
        </p:nvGrpSpPr>
        <p:grpSpPr>
          <a:xfrm>
            <a:off x="451104" y="0"/>
            <a:ext cx="7978140" cy="1536700"/>
            <a:chOff x="451104" y="0"/>
            <a:chExt cx="7978140" cy="1536700"/>
          </a:xfrm>
        </p:grpSpPr>
        <p:pic>
          <p:nvPicPr>
            <p:cNvPr id="7" name="object 7"/>
            <p:cNvPicPr/>
            <p:nvPr/>
          </p:nvPicPr>
          <p:blipFill>
            <a:blip r:embed="rId3" cstate="print"/>
            <a:stretch>
              <a:fillRect/>
            </a:stretch>
          </p:blipFill>
          <p:spPr>
            <a:xfrm>
              <a:off x="451104" y="22859"/>
              <a:ext cx="1513458" cy="1513458"/>
            </a:xfrm>
            <a:prstGeom prst="rect">
              <a:avLst/>
            </a:prstGeom>
          </p:spPr>
        </p:pic>
        <p:pic>
          <p:nvPicPr>
            <p:cNvPr id="8" name="object 8"/>
            <p:cNvPicPr/>
            <p:nvPr/>
          </p:nvPicPr>
          <p:blipFill>
            <a:blip r:embed="rId4" cstate="print"/>
            <a:stretch>
              <a:fillRect/>
            </a:stretch>
          </p:blipFill>
          <p:spPr>
            <a:xfrm>
              <a:off x="643128" y="214884"/>
              <a:ext cx="1142999" cy="1142999"/>
            </a:xfrm>
            <a:prstGeom prst="rect">
              <a:avLst/>
            </a:prstGeom>
          </p:spPr>
        </p:pic>
        <p:pic>
          <p:nvPicPr>
            <p:cNvPr id="9" name="object 9"/>
            <p:cNvPicPr/>
            <p:nvPr/>
          </p:nvPicPr>
          <p:blipFill>
            <a:blip r:embed="rId5" cstate="print"/>
            <a:stretch>
              <a:fillRect/>
            </a:stretch>
          </p:blipFill>
          <p:spPr>
            <a:xfrm>
              <a:off x="7144511" y="0"/>
              <a:ext cx="1284731" cy="880872"/>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6"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7" cstate="print"/>
            <a:stretch>
              <a:fillRect/>
            </a:stretch>
          </p:blipFill>
          <p:spPr>
            <a:xfrm>
              <a:off x="0" y="6214871"/>
              <a:ext cx="9143999" cy="643126"/>
            </a:xfrm>
            <a:prstGeom prst="rect">
              <a:avLst/>
            </a:prstGeom>
          </p:spPr>
        </p:pic>
      </p:grpSp>
      <p:sp>
        <p:nvSpPr>
          <p:cNvPr id="14" name="object 14"/>
          <p:cNvSpPr txBox="1"/>
          <p:nvPr/>
        </p:nvSpPr>
        <p:spPr>
          <a:xfrm>
            <a:off x="364642" y="1804161"/>
            <a:ext cx="8435975" cy="3875420"/>
          </a:xfrm>
          <a:prstGeom prst="rect">
            <a:avLst/>
          </a:prstGeom>
        </p:spPr>
        <p:txBody>
          <a:bodyPr vert="horz" wrap="square" lIns="0" tIns="12700" rIns="0" bIns="0" rtlCol="0">
            <a:spAutoFit/>
          </a:bodyPr>
          <a:lstStyle/>
          <a:p>
            <a:pPr marL="12700" marR="1203325">
              <a:lnSpc>
                <a:spcPct val="100000"/>
              </a:lnSpc>
              <a:spcBef>
                <a:spcPts val="100"/>
              </a:spcBef>
            </a:pPr>
            <a:r>
              <a:rPr sz="1800" spc="-10" dirty="0">
                <a:latin typeface="Constantia"/>
                <a:cs typeface="Constantia"/>
              </a:rPr>
              <a:t>Parents</a:t>
            </a:r>
            <a:r>
              <a:rPr sz="1800" spc="-60" dirty="0">
                <a:latin typeface="Constantia"/>
                <a:cs typeface="Constantia"/>
              </a:rPr>
              <a:t> </a:t>
            </a:r>
            <a:r>
              <a:rPr sz="1800" spc="-15" dirty="0">
                <a:latin typeface="Constantia"/>
                <a:cs typeface="Constantia"/>
              </a:rPr>
              <a:t>to</a:t>
            </a:r>
            <a:r>
              <a:rPr sz="1800" spc="-95" dirty="0">
                <a:latin typeface="Constantia"/>
                <a:cs typeface="Constantia"/>
              </a:rPr>
              <a:t> </a:t>
            </a:r>
            <a:r>
              <a:rPr sz="1800" spc="-10" dirty="0">
                <a:latin typeface="Constantia"/>
                <a:cs typeface="Constantia"/>
              </a:rPr>
              <a:t>contact</a:t>
            </a:r>
            <a:r>
              <a:rPr sz="1800" spc="-60" dirty="0">
                <a:latin typeface="Constantia"/>
                <a:cs typeface="Constantia"/>
              </a:rPr>
              <a:t> </a:t>
            </a:r>
            <a:r>
              <a:rPr sz="1800" dirty="0">
                <a:latin typeface="Constantia"/>
                <a:cs typeface="Constantia"/>
              </a:rPr>
              <a:t>the</a:t>
            </a:r>
            <a:r>
              <a:rPr sz="1800" spc="-55" dirty="0">
                <a:latin typeface="Constantia"/>
                <a:cs typeface="Constantia"/>
              </a:rPr>
              <a:t> </a:t>
            </a:r>
            <a:r>
              <a:rPr sz="1800" b="1" spc="-5" dirty="0">
                <a:latin typeface="Constantia"/>
                <a:cs typeface="Constantia"/>
              </a:rPr>
              <a:t>Complaint</a:t>
            </a:r>
            <a:r>
              <a:rPr sz="1800" b="1" spc="-60" dirty="0">
                <a:latin typeface="Constantia"/>
                <a:cs typeface="Constantia"/>
              </a:rPr>
              <a:t> </a:t>
            </a:r>
            <a:r>
              <a:rPr sz="1800" b="1" spc="-5" dirty="0">
                <a:latin typeface="Constantia"/>
                <a:cs typeface="Constantia"/>
              </a:rPr>
              <a:t>Handling</a:t>
            </a:r>
            <a:r>
              <a:rPr sz="1800" b="1" spc="-10" dirty="0">
                <a:latin typeface="Constantia"/>
                <a:cs typeface="Constantia"/>
              </a:rPr>
              <a:t> Coordinator</a:t>
            </a:r>
            <a:r>
              <a:rPr sz="1800" b="1" spc="-70" dirty="0">
                <a:latin typeface="Constantia"/>
                <a:cs typeface="Constantia"/>
              </a:rPr>
              <a:t> </a:t>
            </a:r>
            <a:r>
              <a:rPr sz="1800" b="1" dirty="0">
                <a:latin typeface="Constantia"/>
                <a:cs typeface="Constantia"/>
              </a:rPr>
              <a:t>i.e.</a:t>
            </a:r>
            <a:r>
              <a:rPr sz="1800" b="1" spc="-10" dirty="0">
                <a:latin typeface="Constantia"/>
                <a:cs typeface="Constantia"/>
              </a:rPr>
              <a:t> </a:t>
            </a:r>
            <a:r>
              <a:rPr sz="1800" b="1" dirty="0">
                <a:latin typeface="Constantia"/>
                <a:cs typeface="Constantia"/>
              </a:rPr>
              <a:t>Principal </a:t>
            </a:r>
            <a:r>
              <a:rPr sz="1800" b="1" spc="-420" dirty="0">
                <a:latin typeface="Constantia"/>
                <a:cs typeface="Constantia"/>
              </a:rPr>
              <a:t> </a:t>
            </a:r>
            <a:r>
              <a:rPr sz="1800" b="1" spc="-60" dirty="0">
                <a:latin typeface="Constantia"/>
                <a:cs typeface="Constantia"/>
              </a:rPr>
              <a:t>Mr.</a:t>
            </a:r>
            <a:r>
              <a:rPr sz="1800" b="1" dirty="0">
                <a:latin typeface="Constantia"/>
                <a:cs typeface="Constantia"/>
              </a:rPr>
              <a:t> </a:t>
            </a:r>
            <a:r>
              <a:rPr sz="1800" b="1" spc="-20" dirty="0">
                <a:latin typeface="Constantia"/>
                <a:cs typeface="Constantia"/>
              </a:rPr>
              <a:t>Peter</a:t>
            </a:r>
            <a:r>
              <a:rPr sz="1800" b="1" spc="-75" dirty="0">
                <a:latin typeface="Constantia"/>
                <a:cs typeface="Constantia"/>
              </a:rPr>
              <a:t> </a:t>
            </a:r>
            <a:r>
              <a:rPr sz="1800" b="1" spc="-20" dirty="0">
                <a:latin typeface="Constantia"/>
                <a:cs typeface="Constantia"/>
              </a:rPr>
              <a:t>Pereira</a:t>
            </a:r>
            <a:r>
              <a:rPr sz="1800" b="1" spc="5" dirty="0">
                <a:latin typeface="Constantia"/>
                <a:cs typeface="Constantia"/>
              </a:rPr>
              <a:t> </a:t>
            </a:r>
            <a:r>
              <a:rPr sz="1800" spc="-10" dirty="0">
                <a:latin typeface="Constantia"/>
                <a:cs typeface="Constantia"/>
              </a:rPr>
              <a:t>for</a:t>
            </a:r>
            <a:r>
              <a:rPr sz="1800" spc="-90" dirty="0">
                <a:latin typeface="Constantia"/>
                <a:cs typeface="Constantia"/>
              </a:rPr>
              <a:t> </a:t>
            </a:r>
            <a:r>
              <a:rPr sz="1800" spc="-10" dirty="0">
                <a:latin typeface="Constantia"/>
                <a:cs typeface="Constantia"/>
              </a:rPr>
              <a:t>any</a:t>
            </a:r>
            <a:r>
              <a:rPr sz="1800" spc="-80" dirty="0">
                <a:latin typeface="Constantia"/>
                <a:cs typeface="Constantia"/>
              </a:rPr>
              <a:t> </a:t>
            </a:r>
            <a:r>
              <a:rPr sz="1800" spc="-10" dirty="0">
                <a:latin typeface="Constantia"/>
                <a:cs typeface="Constantia"/>
              </a:rPr>
              <a:t>complaints</a:t>
            </a:r>
            <a:r>
              <a:rPr sz="1800" spc="-55" dirty="0">
                <a:latin typeface="Constantia"/>
                <a:cs typeface="Constantia"/>
              </a:rPr>
              <a:t> </a:t>
            </a:r>
            <a:r>
              <a:rPr sz="1800" spc="-10" dirty="0">
                <a:latin typeface="Constantia"/>
                <a:cs typeface="Constantia"/>
              </a:rPr>
              <a:t>regarding</a:t>
            </a:r>
            <a:r>
              <a:rPr sz="1800" spc="-25" dirty="0">
                <a:latin typeface="Constantia"/>
                <a:cs typeface="Constantia"/>
              </a:rPr>
              <a:t> </a:t>
            </a:r>
            <a:r>
              <a:rPr sz="1800" spc="-5" dirty="0">
                <a:latin typeface="Constantia"/>
                <a:cs typeface="Constantia"/>
              </a:rPr>
              <a:t>transport</a:t>
            </a:r>
            <a:r>
              <a:rPr sz="1800" spc="-85" dirty="0">
                <a:latin typeface="Constantia"/>
                <a:cs typeface="Constantia"/>
              </a:rPr>
              <a:t> </a:t>
            </a:r>
            <a:r>
              <a:rPr sz="1800" dirty="0">
                <a:latin typeface="Constantia"/>
                <a:cs typeface="Constantia"/>
              </a:rPr>
              <a:t>and</a:t>
            </a:r>
            <a:r>
              <a:rPr sz="1800" spc="-40" dirty="0">
                <a:latin typeface="Constantia"/>
                <a:cs typeface="Constantia"/>
              </a:rPr>
              <a:t> </a:t>
            </a:r>
            <a:r>
              <a:rPr sz="1800" spc="-5" dirty="0">
                <a:latin typeface="Constantia"/>
                <a:cs typeface="Constantia"/>
              </a:rPr>
              <a:t>academics.</a:t>
            </a:r>
            <a:endParaRPr sz="1800" dirty="0">
              <a:latin typeface="Constantia"/>
              <a:cs typeface="Constantia"/>
            </a:endParaRPr>
          </a:p>
          <a:p>
            <a:pPr>
              <a:lnSpc>
                <a:spcPct val="100000"/>
              </a:lnSpc>
              <a:spcBef>
                <a:spcPts val="20"/>
              </a:spcBef>
            </a:pPr>
            <a:endParaRPr sz="1750" dirty="0">
              <a:latin typeface="Constantia"/>
              <a:cs typeface="Constantia"/>
            </a:endParaRPr>
          </a:p>
          <a:p>
            <a:pPr marL="12700">
              <a:lnSpc>
                <a:spcPct val="100000"/>
              </a:lnSpc>
            </a:pPr>
            <a:r>
              <a:rPr sz="1800" spc="-5" dirty="0">
                <a:latin typeface="Constantia"/>
                <a:cs typeface="Constantia"/>
              </a:rPr>
              <a:t>The</a:t>
            </a:r>
            <a:r>
              <a:rPr sz="1800" spc="-105" dirty="0">
                <a:latin typeface="Constantia"/>
                <a:cs typeface="Constantia"/>
              </a:rPr>
              <a:t> </a:t>
            </a:r>
            <a:r>
              <a:rPr sz="1800" spc="-10" dirty="0">
                <a:latin typeface="Constantia"/>
                <a:cs typeface="Constantia"/>
              </a:rPr>
              <a:t>complaint</a:t>
            </a:r>
            <a:r>
              <a:rPr sz="1800" spc="-75" dirty="0">
                <a:latin typeface="Constantia"/>
                <a:cs typeface="Constantia"/>
              </a:rPr>
              <a:t> </a:t>
            </a:r>
            <a:r>
              <a:rPr sz="1800" spc="-5" dirty="0">
                <a:latin typeface="Constantia"/>
                <a:cs typeface="Constantia"/>
              </a:rPr>
              <a:t>can</a:t>
            </a:r>
            <a:r>
              <a:rPr sz="1800" spc="-40" dirty="0">
                <a:latin typeface="Constantia"/>
                <a:cs typeface="Constantia"/>
              </a:rPr>
              <a:t> </a:t>
            </a:r>
            <a:r>
              <a:rPr sz="1800" dirty="0">
                <a:latin typeface="Constantia"/>
                <a:cs typeface="Constantia"/>
              </a:rPr>
              <a:t>be</a:t>
            </a:r>
            <a:r>
              <a:rPr sz="1800" spc="-55" dirty="0">
                <a:latin typeface="Constantia"/>
                <a:cs typeface="Constantia"/>
              </a:rPr>
              <a:t> </a:t>
            </a:r>
            <a:r>
              <a:rPr sz="1800" spc="-5" dirty="0">
                <a:latin typeface="Constantia"/>
                <a:cs typeface="Constantia"/>
              </a:rPr>
              <a:t>in</a:t>
            </a:r>
            <a:r>
              <a:rPr sz="1800" spc="-35" dirty="0">
                <a:latin typeface="Constantia"/>
                <a:cs typeface="Constantia"/>
              </a:rPr>
              <a:t> </a:t>
            </a:r>
            <a:r>
              <a:rPr sz="1800" dirty="0">
                <a:latin typeface="Constantia"/>
                <a:cs typeface="Constantia"/>
              </a:rPr>
              <a:t>the</a:t>
            </a:r>
            <a:r>
              <a:rPr sz="1800" spc="-45" dirty="0">
                <a:latin typeface="Constantia"/>
                <a:cs typeface="Constantia"/>
              </a:rPr>
              <a:t> </a:t>
            </a:r>
            <a:r>
              <a:rPr sz="1800" dirty="0">
                <a:latin typeface="Constantia"/>
                <a:cs typeface="Constantia"/>
              </a:rPr>
              <a:t>mode</a:t>
            </a:r>
            <a:r>
              <a:rPr sz="1800" spc="-85" dirty="0">
                <a:latin typeface="Constantia"/>
                <a:cs typeface="Constantia"/>
              </a:rPr>
              <a:t> </a:t>
            </a:r>
            <a:r>
              <a:rPr sz="1800" dirty="0">
                <a:latin typeface="Constantia"/>
                <a:cs typeface="Constantia"/>
              </a:rPr>
              <a:t>of</a:t>
            </a:r>
            <a:r>
              <a:rPr sz="1800" spc="-5" dirty="0">
                <a:latin typeface="Constantia"/>
                <a:cs typeface="Constantia"/>
              </a:rPr>
              <a:t> e-mail</a:t>
            </a:r>
            <a:r>
              <a:rPr sz="1800" spc="-35" dirty="0">
                <a:latin typeface="Constantia"/>
                <a:cs typeface="Constantia"/>
              </a:rPr>
              <a:t> </a:t>
            </a:r>
            <a:r>
              <a:rPr sz="1800" dirty="0">
                <a:latin typeface="Constantia"/>
                <a:cs typeface="Constantia"/>
              </a:rPr>
              <a:t>and</a:t>
            </a:r>
            <a:r>
              <a:rPr sz="1800" spc="5" dirty="0">
                <a:latin typeface="Constantia"/>
                <a:cs typeface="Constantia"/>
              </a:rPr>
              <a:t> </a:t>
            </a:r>
            <a:r>
              <a:rPr sz="1800" spc="-5" dirty="0">
                <a:latin typeface="Constantia"/>
                <a:cs typeface="Constantia"/>
              </a:rPr>
              <a:t>in</a:t>
            </a:r>
            <a:r>
              <a:rPr sz="1800" spc="-65" dirty="0">
                <a:latin typeface="Constantia"/>
                <a:cs typeface="Constantia"/>
              </a:rPr>
              <a:t> </a:t>
            </a:r>
            <a:r>
              <a:rPr sz="1800" spc="-10" dirty="0">
                <a:latin typeface="Constantia"/>
                <a:cs typeface="Constantia"/>
              </a:rPr>
              <a:t>written</a:t>
            </a:r>
            <a:r>
              <a:rPr sz="1800" spc="-30" dirty="0">
                <a:latin typeface="Constantia"/>
                <a:cs typeface="Constantia"/>
              </a:rPr>
              <a:t> </a:t>
            </a:r>
            <a:r>
              <a:rPr sz="1800" spc="-5" dirty="0" smtClean="0">
                <a:latin typeface="Constantia"/>
                <a:cs typeface="Constantia"/>
              </a:rPr>
              <a:t>mode</a:t>
            </a:r>
            <a:r>
              <a:rPr lang="en-US" spc="-45" dirty="0" smtClean="0">
                <a:latin typeface="Constantia"/>
                <a:cs typeface="Constantia"/>
              </a:rPr>
              <a:t>.</a:t>
            </a:r>
          </a:p>
          <a:p>
            <a:pPr marL="12700">
              <a:lnSpc>
                <a:spcPct val="100000"/>
              </a:lnSpc>
            </a:pPr>
            <a:r>
              <a:rPr sz="1800" b="1" dirty="0" smtClean="0">
                <a:latin typeface="Constantia"/>
                <a:cs typeface="Constantia"/>
              </a:rPr>
              <a:t>Ph</a:t>
            </a:r>
            <a:r>
              <a:rPr sz="1800" b="1" dirty="0">
                <a:latin typeface="Constantia"/>
                <a:cs typeface="Constantia"/>
              </a:rPr>
              <a:t>.</a:t>
            </a:r>
            <a:r>
              <a:rPr sz="1800" b="1" spc="-5" dirty="0">
                <a:latin typeface="Constantia"/>
                <a:cs typeface="Constantia"/>
              </a:rPr>
              <a:t> </a:t>
            </a:r>
            <a:r>
              <a:rPr sz="1800" b="1" spc="-30" dirty="0">
                <a:latin typeface="Constantia"/>
                <a:cs typeface="Constantia"/>
              </a:rPr>
              <a:t>No.</a:t>
            </a:r>
            <a:r>
              <a:rPr sz="1800" b="1" dirty="0">
                <a:latin typeface="Constantia"/>
                <a:cs typeface="Constantia"/>
              </a:rPr>
              <a:t> : </a:t>
            </a:r>
            <a:r>
              <a:rPr sz="1800" b="1" dirty="0" smtClean="0">
                <a:latin typeface="Constantia"/>
                <a:cs typeface="Constantia"/>
              </a:rPr>
              <a:t>77220</a:t>
            </a:r>
            <a:r>
              <a:rPr lang="en-US" sz="1800" b="1" dirty="0" smtClean="0">
                <a:latin typeface="Constantia"/>
                <a:cs typeface="Constantia"/>
              </a:rPr>
              <a:t>7</a:t>
            </a:r>
            <a:r>
              <a:rPr sz="1800" b="1" dirty="0" smtClean="0">
                <a:latin typeface="Constantia"/>
                <a:cs typeface="Constantia"/>
              </a:rPr>
              <a:t>0000</a:t>
            </a:r>
            <a:r>
              <a:rPr sz="1800" b="1" dirty="0">
                <a:latin typeface="Constantia"/>
                <a:cs typeface="Constantia"/>
              </a:rPr>
              <a:t>,</a:t>
            </a:r>
            <a:r>
              <a:rPr sz="1800" b="1" spc="-85" dirty="0">
                <a:latin typeface="Constantia"/>
                <a:cs typeface="Constantia"/>
              </a:rPr>
              <a:t> </a:t>
            </a:r>
            <a:r>
              <a:rPr sz="1800" b="1" spc="-5" dirty="0">
                <a:latin typeface="Constantia"/>
                <a:cs typeface="Constantia"/>
              </a:rPr>
              <a:t>e-mail</a:t>
            </a:r>
            <a:r>
              <a:rPr sz="1800" b="1" spc="5" dirty="0">
                <a:latin typeface="Constantia"/>
                <a:cs typeface="Constantia"/>
              </a:rPr>
              <a:t> </a:t>
            </a:r>
            <a:r>
              <a:rPr sz="1800" b="1" dirty="0">
                <a:latin typeface="Constantia"/>
                <a:cs typeface="Constantia"/>
              </a:rPr>
              <a:t>id :</a:t>
            </a:r>
            <a:r>
              <a:rPr sz="1800" b="1" spc="409" dirty="0">
                <a:latin typeface="Constantia"/>
                <a:cs typeface="Constantia"/>
              </a:rPr>
              <a:t> </a:t>
            </a:r>
            <a:r>
              <a:rPr sz="1800" b="1" u="sng" spc="-10" dirty="0">
                <a:solidFill>
                  <a:srgbClr val="E1D600"/>
                </a:solidFill>
                <a:uFill>
                  <a:solidFill>
                    <a:srgbClr val="E1D600"/>
                  </a:solidFill>
                </a:uFill>
                <a:latin typeface="Constantia"/>
                <a:cs typeface="Constantia"/>
                <a:hlinkClick r:id="rId8"/>
              </a:rPr>
              <a:t>principal.chandrapur@mountlitera.com</a:t>
            </a:r>
            <a:endParaRPr sz="1800" dirty="0">
              <a:latin typeface="Constantia"/>
              <a:cs typeface="Constantia"/>
            </a:endParaRPr>
          </a:p>
          <a:p>
            <a:pPr>
              <a:lnSpc>
                <a:spcPct val="100000"/>
              </a:lnSpc>
              <a:spcBef>
                <a:spcPts val="25"/>
              </a:spcBef>
            </a:pPr>
            <a:endParaRPr sz="1750" dirty="0">
              <a:latin typeface="Constantia"/>
              <a:cs typeface="Constantia"/>
            </a:endParaRPr>
          </a:p>
          <a:p>
            <a:pPr marL="12700" marR="616585">
              <a:lnSpc>
                <a:spcPct val="100000"/>
              </a:lnSpc>
              <a:buFont typeface="Arial MT"/>
              <a:buChar char="•"/>
              <a:tabLst>
                <a:tab pos="145415" algn="l"/>
              </a:tabLst>
            </a:pPr>
            <a:r>
              <a:rPr sz="1800" spc="-5" dirty="0">
                <a:latin typeface="Constantia"/>
                <a:cs typeface="Constantia"/>
              </a:rPr>
              <a:t>The</a:t>
            </a:r>
            <a:r>
              <a:rPr sz="1800" spc="-75" dirty="0">
                <a:latin typeface="Constantia"/>
                <a:cs typeface="Constantia"/>
              </a:rPr>
              <a:t> </a:t>
            </a:r>
            <a:r>
              <a:rPr sz="1800" dirty="0">
                <a:latin typeface="Constantia"/>
                <a:cs typeface="Constantia"/>
              </a:rPr>
              <a:t>CHC</a:t>
            </a:r>
            <a:r>
              <a:rPr sz="1800" spc="-65" dirty="0">
                <a:latin typeface="Constantia"/>
                <a:cs typeface="Constantia"/>
              </a:rPr>
              <a:t> </a:t>
            </a:r>
            <a:r>
              <a:rPr sz="1800" dirty="0">
                <a:latin typeface="Constantia"/>
                <a:cs typeface="Constantia"/>
              </a:rPr>
              <a:t>will</a:t>
            </a:r>
            <a:r>
              <a:rPr sz="1800" spc="-15" dirty="0">
                <a:latin typeface="Constantia"/>
                <a:cs typeface="Constantia"/>
              </a:rPr>
              <a:t> </a:t>
            </a:r>
            <a:r>
              <a:rPr sz="1800" spc="-5" dirty="0">
                <a:latin typeface="Constantia"/>
                <a:cs typeface="Constantia"/>
              </a:rPr>
              <a:t>maintain</a:t>
            </a:r>
            <a:r>
              <a:rPr sz="1800" spc="-20" dirty="0">
                <a:latin typeface="Constantia"/>
                <a:cs typeface="Constantia"/>
              </a:rPr>
              <a:t> </a:t>
            </a:r>
            <a:r>
              <a:rPr sz="1800" dirty="0">
                <a:latin typeface="Constantia"/>
                <a:cs typeface="Constantia"/>
              </a:rPr>
              <a:t>the</a:t>
            </a:r>
            <a:r>
              <a:rPr sz="1800" spc="-80" dirty="0">
                <a:latin typeface="Constantia"/>
                <a:cs typeface="Constantia"/>
              </a:rPr>
              <a:t> </a:t>
            </a:r>
            <a:r>
              <a:rPr sz="1800" spc="-15" dirty="0">
                <a:latin typeface="Constantia"/>
                <a:cs typeface="Constantia"/>
              </a:rPr>
              <a:t>record</a:t>
            </a:r>
            <a:r>
              <a:rPr sz="1800" spc="-70" dirty="0">
                <a:latin typeface="Constantia"/>
                <a:cs typeface="Constantia"/>
              </a:rPr>
              <a:t> </a:t>
            </a:r>
            <a:r>
              <a:rPr sz="1800" dirty="0">
                <a:latin typeface="Constantia"/>
                <a:cs typeface="Constantia"/>
              </a:rPr>
              <a:t>of</a:t>
            </a:r>
            <a:r>
              <a:rPr sz="1800" spc="30" dirty="0">
                <a:latin typeface="Constantia"/>
                <a:cs typeface="Constantia"/>
              </a:rPr>
              <a:t> </a:t>
            </a:r>
            <a:r>
              <a:rPr sz="1800" dirty="0">
                <a:latin typeface="Constantia"/>
                <a:cs typeface="Constantia"/>
              </a:rPr>
              <a:t>the</a:t>
            </a:r>
            <a:r>
              <a:rPr sz="1800" spc="-95" dirty="0">
                <a:latin typeface="Constantia"/>
                <a:cs typeface="Constantia"/>
              </a:rPr>
              <a:t> </a:t>
            </a:r>
            <a:r>
              <a:rPr sz="1800" spc="-10" dirty="0">
                <a:latin typeface="Constantia"/>
                <a:cs typeface="Constantia"/>
              </a:rPr>
              <a:t>complaints</a:t>
            </a:r>
            <a:r>
              <a:rPr sz="1800" spc="-40" dirty="0">
                <a:latin typeface="Constantia"/>
                <a:cs typeface="Constantia"/>
              </a:rPr>
              <a:t> </a:t>
            </a:r>
            <a:r>
              <a:rPr sz="1800" dirty="0">
                <a:latin typeface="Constantia"/>
                <a:cs typeface="Constantia"/>
              </a:rPr>
              <a:t>made</a:t>
            </a:r>
            <a:r>
              <a:rPr sz="1800" spc="-80" dirty="0">
                <a:latin typeface="Constantia"/>
                <a:cs typeface="Constantia"/>
              </a:rPr>
              <a:t> </a:t>
            </a:r>
            <a:r>
              <a:rPr sz="1800" dirty="0">
                <a:latin typeface="Constantia"/>
                <a:cs typeface="Constantia"/>
              </a:rPr>
              <a:t>and</a:t>
            </a:r>
            <a:r>
              <a:rPr sz="1800" spc="-50" dirty="0">
                <a:latin typeface="Constantia"/>
                <a:cs typeface="Constantia"/>
              </a:rPr>
              <a:t> </a:t>
            </a:r>
            <a:r>
              <a:rPr sz="1800" spc="-25" dirty="0">
                <a:latin typeface="Constantia"/>
                <a:cs typeface="Constantia"/>
              </a:rPr>
              <a:t>convey </a:t>
            </a:r>
            <a:r>
              <a:rPr sz="1800" spc="-5" dirty="0">
                <a:latin typeface="Constantia"/>
                <a:cs typeface="Constantia"/>
              </a:rPr>
              <a:t>it</a:t>
            </a:r>
            <a:r>
              <a:rPr sz="1800" spc="-60" dirty="0">
                <a:latin typeface="Constantia"/>
                <a:cs typeface="Constantia"/>
              </a:rPr>
              <a:t> </a:t>
            </a:r>
            <a:r>
              <a:rPr sz="1800" spc="-15" dirty="0">
                <a:latin typeface="Constantia"/>
                <a:cs typeface="Constantia"/>
              </a:rPr>
              <a:t>to</a:t>
            </a:r>
            <a:r>
              <a:rPr sz="1800" spc="-60" dirty="0">
                <a:latin typeface="Constantia"/>
                <a:cs typeface="Constantia"/>
              </a:rPr>
              <a:t> </a:t>
            </a:r>
            <a:r>
              <a:rPr sz="1800" dirty="0">
                <a:latin typeface="Constantia"/>
                <a:cs typeface="Constantia"/>
              </a:rPr>
              <a:t>the </a:t>
            </a:r>
            <a:r>
              <a:rPr sz="1800" spc="-440" dirty="0">
                <a:latin typeface="Constantia"/>
                <a:cs typeface="Constantia"/>
              </a:rPr>
              <a:t> </a:t>
            </a:r>
            <a:r>
              <a:rPr sz="1800" spc="-10" dirty="0">
                <a:latin typeface="Constantia"/>
                <a:cs typeface="Constantia"/>
              </a:rPr>
              <a:t>concerned</a:t>
            </a:r>
            <a:r>
              <a:rPr sz="1800" spc="-55" dirty="0">
                <a:latin typeface="Constantia"/>
                <a:cs typeface="Constantia"/>
              </a:rPr>
              <a:t> </a:t>
            </a:r>
            <a:r>
              <a:rPr sz="1800" dirty="0">
                <a:latin typeface="Constantia"/>
                <a:cs typeface="Constantia"/>
              </a:rPr>
              <a:t>authority</a:t>
            </a:r>
            <a:r>
              <a:rPr sz="1800" spc="-90" dirty="0">
                <a:latin typeface="Constantia"/>
                <a:cs typeface="Constantia"/>
              </a:rPr>
              <a:t> </a:t>
            </a:r>
            <a:r>
              <a:rPr sz="1800" dirty="0">
                <a:latin typeface="Constantia"/>
                <a:cs typeface="Constantia"/>
              </a:rPr>
              <a:t>on</a:t>
            </a:r>
            <a:r>
              <a:rPr sz="1800" spc="-50" dirty="0">
                <a:latin typeface="Constantia"/>
                <a:cs typeface="Constantia"/>
              </a:rPr>
              <a:t> </a:t>
            </a:r>
            <a:r>
              <a:rPr sz="1800" dirty="0">
                <a:latin typeface="Constantia"/>
                <a:cs typeface="Constantia"/>
              </a:rPr>
              <a:t>the</a:t>
            </a:r>
            <a:r>
              <a:rPr sz="1800" spc="-90" dirty="0">
                <a:latin typeface="Constantia"/>
                <a:cs typeface="Constantia"/>
              </a:rPr>
              <a:t> </a:t>
            </a:r>
            <a:r>
              <a:rPr sz="1800" dirty="0">
                <a:latin typeface="Constantia"/>
                <a:cs typeface="Constantia"/>
              </a:rPr>
              <a:t>same</a:t>
            </a:r>
            <a:r>
              <a:rPr sz="1800" spc="-85" dirty="0">
                <a:latin typeface="Constantia"/>
                <a:cs typeface="Constantia"/>
              </a:rPr>
              <a:t> </a:t>
            </a:r>
            <a:r>
              <a:rPr sz="1800" spc="-60" dirty="0">
                <a:latin typeface="Constantia"/>
                <a:cs typeface="Constantia"/>
              </a:rPr>
              <a:t>day.</a:t>
            </a:r>
            <a:endParaRPr sz="1800" dirty="0">
              <a:latin typeface="Constantia"/>
              <a:cs typeface="Constantia"/>
            </a:endParaRPr>
          </a:p>
          <a:p>
            <a:pPr marL="12700" marR="66040">
              <a:lnSpc>
                <a:spcPct val="100000"/>
              </a:lnSpc>
              <a:buFont typeface="Arial MT"/>
              <a:buChar char="•"/>
              <a:tabLst>
                <a:tab pos="93980" algn="l"/>
              </a:tabLst>
            </a:pPr>
            <a:r>
              <a:rPr sz="1800" spc="-5" dirty="0">
                <a:latin typeface="Constantia"/>
                <a:cs typeface="Constantia"/>
              </a:rPr>
              <a:t>The</a:t>
            </a:r>
            <a:r>
              <a:rPr sz="1800" spc="-55" dirty="0">
                <a:latin typeface="Constantia"/>
                <a:cs typeface="Constantia"/>
              </a:rPr>
              <a:t> </a:t>
            </a:r>
            <a:r>
              <a:rPr sz="1800" dirty="0">
                <a:latin typeface="Constantia"/>
                <a:cs typeface="Constantia"/>
              </a:rPr>
              <a:t>CHC</a:t>
            </a:r>
            <a:r>
              <a:rPr sz="1800" spc="-60" dirty="0">
                <a:latin typeface="Constantia"/>
                <a:cs typeface="Constantia"/>
              </a:rPr>
              <a:t> </a:t>
            </a:r>
            <a:r>
              <a:rPr sz="1800" dirty="0">
                <a:latin typeface="Constantia"/>
                <a:cs typeface="Constantia"/>
              </a:rPr>
              <a:t>will</a:t>
            </a:r>
            <a:r>
              <a:rPr sz="1800" spc="-15" dirty="0">
                <a:latin typeface="Constantia"/>
                <a:cs typeface="Constantia"/>
              </a:rPr>
              <a:t> </a:t>
            </a:r>
            <a:r>
              <a:rPr sz="1800" dirty="0">
                <a:latin typeface="Constantia"/>
                <a:cs typeface="Constantia"/>
              </a:rPr>
              <a:t>be</a:t>
            </a:r>
            <a:r>
              <a:rPr sz="1800" spc="-75" dirty="0">
                <a:latin typeface="Constantia"/>
                <a:cs typeface="Constantia"/>
              </a:rPr>
              <a:t> </a:t>
            </a:r>
            <a:r>
              <a:rPr sz="1800" spc="-5" dirty="0">
                <a:latin typeface="Constantia"/>
                <a:cs typeface="Constantia"/>
              </a:rPr>
              <a:t>responsible</a:t>
            </a:r>
            <a:r>
              <a:rPr sz="1800" spc="-75" dirty="0">
                <a:latin typeface="Constantia"/>
                <a:cs typeface="Constantia"/>
              </a:rPr>
              <a:t> </a:t>
            </a:r>
            <a:r>
              <a:rPr sz="1800" spc="-10" dirty="0">
                <a:latin typeface="Constantia"/>
                <a:cs typeface="Constantia"/>
              </a:rPr>
              <a:t>for</a:t>
            </a:r>
            <a:r>
              <a:rPr sz="1800" spc="-75" dirty="0">
                <a:latin typeface="Constantia"/>
                <a:cs typeface="Constantia"/>
              </a:rPr>
              <a:t> </a:t>
            </a:r>
            <a:r>
              <a:rPr sz="1800" spc="-5" dirty="0">
                <a:latin typeface="Constantia"/>
                <a:cs typeface="Constantia"/>
              </a:rPr>
              <a:t>taking </a:t>
            </a:r>
            <a:r>
              <a:rPr sz="1800" dirty="0">
                <a:latin typeface="Constantia"/>
                <a:cs typeface="Constantia"/>
              </a:rPr>
              <a:t>the</a:t>
            </a:r>
            <a:r>
              <a:rPr sz="1800" spc="-60" dirty="0">
                <a:latin typeface="Constantia"/>
                <a:cs typeface="Constantia"/>
              </a:rPr>
              <a:t> </a:t>
            </a:r>
            <a:r>
              <a:rPr sz="1800" spc="-5" dirty="0">
                <a:latin typeface="Constantia"/>
                <a:cs typeface="Constantia"/>
              </a:rPr>
              <a:t>feedback</a:t>
            </a:r>
            <a:r>
              <a:rPr sz="1800" spc="-60" dirty="0">
                <a:latin typeface="Constantia"/>
                <a:cs typeface="Constantia"/>
              </a:rPr>
              <a:t> </a:t>
            </a:r>
            <a:r>
              <a:rPr sz="1800" dirty="0">
                <a:latin typeface="Constantia"/>
                <a:cs typeface="Constantia"/>
              </a:rPr>
              <a:t>and</a:t>
            </a:r>
            <a:r>
              <a:rPr sz="1800" spc="-10" dirty="0">
                <a:latin typeface="Constantia"/>
                <a:cs typeface="Constantia"/>
              </a:rPr>
              <a:t> </a:t>
            </a:r>
            <a:r>
              <a:rPr sz="1800" dirty="0">
                <a:latin typeface="Constantia"/>
                <a:cs typeface="Constantia"/>
              </a:rPr>
              <a:t>the</a:t>
            </a:r>
            <a:r>
              <a:rPr sz="1800" spc="-75" dirty="0">
                <a:latin typeface="Constantia"/>
                <a:cs typeface="Constantia"/>
              </a:rPr>
              <a:t> </a:t>
            </a:r>
            <a:r>
              <a:rPr sz="1800" spc="-5" dirty="0">
                <a:latin typeface="Constantia"/>
                <a:cs typeface="Constantia"/>
              </a:rPr>
              <a:t>proper</a:t>
            </a:r>
            <a:r>
              <a:rPr sz="1800" spc="-110" dirty="0">
                <a:latin typeface="Constantia"/>
                <a:cs typeface="Constantia"/>
              </a:rPr>
              <a:t> </a:t>
            </a:r>
            <a:r>
              <a:rPr sz="1800" spc="-10" dirty="0">
                <a:latin typeface="Constantia"/>
                <a:cs typeface="Constantia"/>
              </a:rPr>
              <a:t>closure</a:t>
            </a:r>
            <a:r>
              <a:rPr sz="1800" spc="-75" dirty="0">
                <a:latin typeface="Constantia"/>
                <a:cs typeface="Constantia"/>
              </a:rPr>
              <a:t> </a:t>
            </a:r>
            <a:r>
              <a:rPr sz="1800" spc="-10" dirty="0">
                <a:latin typeface="Constantia"/>
                <a:cs typeface="Constantia"/>
              </a:rPr>
              <a:t>from</a:t>
            </a:r>
            <a:r>
              <a:rPr sz="1800" spc="-35" dirty="0">
                <a:latin typeface="Constantia"/>
                <a:cs typeface="Constantia"/>
              </a:rPr>
              <a:t> </a:t>
            </a:r>
            <a:r>
              <a:rPr sz="1800" dirty="0">
                <a:latin typeface="Constantia"/>
                <a:cs typeface="Constantia"/>
              </a:rPr>
              <a:t>the </a:t>
            </a:r>
            <a:r>
              <a:rPr sz="1800" spc="-434" dirty="0">
                <a:latin typeface="Constantia"/>
                <a:cs typeface="Constantia"/>
              </a:rPr>
              <a:t> </a:t>
            </a:r>
            <a:r>
              <a:rPr sz="1800" spc="-15" dirty="0">
                <a:latin typeface="Constantia"/>
                <a:cs typeface="Constantia"/>
              </a:rPr>
              <a:t>concerned </a:t>
            </a:r>
            <a:r>
              <a:rPr sz="1800" dirty="0">
                <a:latin typeface="Constantia"/>
                <a:cs typeface="Constantia"/>
              </a:rPr>
              <a:t>authority </a:t>
            </a:r>
            <a:r>
              <a:rPr sz="1800" spc="-5" dirty="0">
                <a:latin typeface="Constantia"/>
                <a:cs typeface="Constantia"/>
              </a:rPr>
              <a:t>and will </a:t>
            </a:r>
            <a:r>
              <a:rPr sz="1800" spc="-20" dirty="0">
                <a:latin typeface="Constantia"/>
                <a:cs typeface="Constantia"/>
              </a:rPr>
              <a:t>give </a:t>
            </a:r>
            <a:r>
              <a:rPr sz="1800" dirty="0">
                <a:latin typeface="Constantia"/>
                <a:cs typeface="Constantia"/>
              </a:rPr>
              <a:t>a </a:t>
            </a:r>
            <a:r>
              <a:rPr sz="1800" spc="-5" dirty="0">
                <a:latin typeface="Constantia"/>
                <a:cs typeface="Constantia"/>
              </a:rPr>
              <a:t>proper </a:t>
            </a:r>
            <a:r>
              <a:rPr sz="1800" spc="-10" dirty="0">
                <a:latin typeface="Constantia"/>
                <a:cs typeface="Constantia"/>
              </a:rPr>
              <a:t>closure </a:t>
            </a:r>
            <a:r>
              <a:rPr sz="1800" spc="-15" dirty="0">
                <a:latin typeface="Constantia"/>
                <a:cs typeface="Constantia"/>
              </a:rPr>
              <a:t>to </a:t>
            </a:r>
            <a:r>
              <a:rPr sz="1800" dirty="0">
                <a:latin typeface="Constantia"/>
                <a:cs typeface="Constantia"/>
              </a:rPr>
              <a:t>the </a:t>
            </a:r>
            <a:r>
              <a:rPr sz="1800" spc="-5" dirty="0">
                <a:latin typeface="Constantia"/>
                <a:cs typeface="Constantia"/>
              </a:rPr>
              <a:t>parent within </a:t>
            </a:r>
            <a:r>
              <a:rPr sz="1800" dirty="0">
                <a:latin typeface="Constantia"/>
                <a:cs typeface="Constantia"/>
              </a:rPr>
              <a:t>3 </a:t>
            </a:r>
            <a:r>
              <a:rPr sz="1800" spc="-20" dirty="0">
                <a:latin typeface="Constantia"/>
                <a:cs typeface="Constantia"/>
              </a:rPr>
              <a:t>days </a:t>
            </a:r>
            <a:r>
              <a:rPr sz="1800" dirty="0">
                <a:latin typeface="Constantia"/>
                <a:cs typeface="Constantia"/>
              </a:rPr>
              <a:t>of </a:t>
            </a:r>
            <a:r>
              <a:rPr sz="1800" spc="5" dirty="0">
                <a:latin typeface="Constantia"/>
                <a:cs typeface="Constantia"/>
              </a:rPr>
              <a:t> </a:t>
            </a:r>
            <a:r>
              <a:rPr sz="1800" spc="-5" dirty="0">
                <a:latin typeface="Constantia"/>
                <a:cs typeface="Constantia"/>
              </a:rPr>
              <a:t>lodging </a:t>
            </a:r>
            <a:r>
              <a:rPr sz="1800" dirty="0">
                <a:latin typeface="Constantia"/>
                <a:cs typeface="Constantia"/>
              </a:rPr>
              <a:t>the</a:t>
            </a:r>
            <a:r>
              <a:rPr sz="1800" spc="-100" dirty="0">
                <a:latin typeface="Constantia"/>
                <a:cs typeface="Constantia"/>
              </a:rPr>
              <a:t> </a:t>
            </a:r>
            <a:r>
              <a:rPr sz="1800" spc="-10" dirty="0">
                <a:latin typeface="Constantia"/>
                <a:cs typeface="Constantia"/>
              </a:rPr>
              <a:t>complaint.</a:t>
            </a:r>
            <a:endParaRPr sz="1800" dirty="0">
              <a:latin typeface="Constantia"/>
              <a:cs typeface="Constantia"/>
            </a:endParaRPr>
          </a:p>
          <a:p>
            <a:pPr marL="12700" marR="5080">
              <a:lnSpc>
                <a:spcPct val="100000"/>
              </a:lnSpc>
              <a:buFont typeface="Arial MT"/>
              <a:buChar char="•"/>
              <a:tabLst>
                <a:tab pos="93980" algn="l"/>
              </a:tabLst>
            </a:pPr>
            <a:r>
              <a:rPr sz="1800" spc="-5" dirty="0">
                <a:latin typeface="Constantia"/>
                <a:cs typeface="Constantia"/>
              </a:rPr>
              <a:t>The</a:t>
            </a:r>
            <a:r>
              <a:rPr sz="1800" spc="-75" dirty="0">
                <a:latin typeface="Constantia"/>
                <a:cs typeface="Constantia"/>
              </a:rPr>
              <a:t> </a:t>
            </a:r>
            <a:r>
              <a:rPr sz="1800" spc="-5" dirty="0">
                <a:latin typeface="Constantia"/>
                <a:cs typeface="Constantia"/>
              </a:rPr>
              <a:t>parents</a:t>
            </a:r>
            <a:r>
              <a:rPr sz="1800" spc="-80" dirty="0">
                <a:latin typeface="Constantia"/>
                <a:cs typeface="Constantia"/>
              </a:rPr>
              <a:t> </a:t>
            </a:r>
            <a:r>
              <a:rPr sz="1800" dirty="0">
                <a:latin typeface="Constantia"/>
                <a:cs typeface="Constantia"/>
              </a:rPr>
              <a:t>will</a:t>
            </a:r>
            <a:r>
              <a:rPr sz="1800" spc="-60" dirty="0">
                <a:latin typeface="Constantia"/>
                <a:cs typeface="Constantia"/>
              </a:rPr>
              <a:t> </a:t>
            </a:r>
            <a:r>
              <a:rPr sz="1800" spc="-10" dirty="0">
                <a:latin typeface="Constantia"/>
                <a:cs typeface="Constantia"/>
              </a:rPr>
              <a:t>contact</a:t>
            </a:r>
            <a:r>
              <a:rPr sz="1800" spc="-50" dirty="0">
                <a:latin typeface="Constantia"/>
                <a:cs typeface="Constantia"/>
              </a:rPr>
              <a:t> </a:t>
            </a:r>
            <a:r>
              <a:rPr sz="1800" dirty="0">
                <a:latin typeface="Constantia"/>
                <a:cs typeface="Constantia"/>
              </a:rPr>
              <a:t>the</a:t>
            </a:r>
            <a:r>
              <a:rPr sz="1800" spc="-75" dirty="0">
                <a:latin typeface="Constantia"/>
                <a:cs typeface="Constantia"/>
              </a:rPr>
              <a:t> </a:t>
            </a:r>
            <a:r>
              <a:rPr sz="1800" spc="-10" dirty="0">
                <a:latin typeface="Constantia"/>
                <a:cs typeface="Constantia"/>
              </a:rPr>
              <a:t>Academic</a:t>
            </a:r>
            <a:r>
              <a:rPr sz="1800" spc="-45" dirty="0">
                <a:latin typeface="Constantia"/>
                <a:cs typeface="Constantia"/>
              </a:rPr>
              <a:t> </a:t>
            </a:r>
            <a:r>
              <a:rPr sz="1800" spc="-10" dirty="0">
                <a:latin typeface="Constantia"/>
                <a:cs typeface="Constantia"/>
              </a:rPr>
              <a:t>Co-ordinator</a:t>
            </a:r>
            <a:r>
              <a:rPr sz="1800" spc="-55" dirty="0">
                <a:latin typeface="Constantia"/>
                <a:cs typeface="Constantia"/>
              </a:rPr>
              <a:t> </a:t>
            </a:r>
            <a:r>
              <a:rPr sz="1800" spc="-10" dirty="0">
                <a:latin typeface="Constantia"/>
                <a:cs typeface="Constantia"/>
              </a:rPr>
              <a:t>for</a:t>
            </a:r>
            <a:r>
              <a:rPr sz="1800" spc="-95" dirty="0">
                <a:latin typeface="Constantia"/>
                <a:cs typeface="Constantia"/>
              </a:rPr>
              <a:t> </a:t>
            </a:r>
            <a:r>
              <a:rPr sz="1800" spc="-10" dirty="0">
                <a:latin typeface="Constantia"/>
                <a:cs typeface="Constantia"/>
              </a:rPr>
              <a:t>any</a:t>
            </a:r>
            <a:r>
              <a:rPr sz="1800" spc="-75" dirty="0">
                <a:latin typeface="Constantia"/>
                <a:cs typeface="Constantia"/>
              </a:rPr>
              <a:t> </a:t>
            </a:r>
            <a:r>
              <a:rPr sz="1800" spc="-10" dirty="0">
                <a:latin typeface="Constantia"/>
                <a:cs typeface="Constantia"/>
              </a:rPr>
              <a:t>complaints</a:t>
            </a:r>
            <a:r>
              <a:rPr sz="1800" spc="-55" dirty="0">
                <a:latin typeface="Constantia"/>
                <a:cs typeface="Constantia"/>
              </a:rPr>
              <a:t> </a:t>
            </a:r>
            <a:r>
              <a:rPr sz="1800" spc="-10" dirty="0">
                <a:latin typeface="Constantia"/>
                <a:cs typeface="Constantia"/>
              </a:rPr>
              <a:t>regarding</a:t>
            </a:r>
            <a:r>
              <a:rPr sz="1800" spc="-20" dirty="0">
                <a:latin typeface="Constantia"/>
                <a:cs typeface="Constantia"/>
              </a:rPr>
              <a:t> </a:t>
            </a:r>
            <a:r>
              <a:rPr sz="1800" dirty="0">
                <a:latin typeface="Constantia"/>
                <a:cs typeface="Constantia"/>
              </a:rPr>
              <a:t>the </a:t>
            </a:r>
            <a:r>
              <a:rPr sz="1800" spc="-434" dirty="0">
                <a:latin typeface="Constantia"/>
                <a:cs typeface="Constantia"/>
              </a:rPr>
              <a:t> </a:t>
            </a:r>
            <a:r>
              <a:rPr sz="1800" spc="-5" dirty="0">
                <a:latin typeface="Constantia"/>
                <a:cs typeface="Constantia"/>
              </a:rPr>
              <a:t>academics</a:t>
            </a:r>
            <a:r>
              <a:rPr sz="1800" spc="-40" dirty="0">
                <a:latin typeface="Constantia"/>
                <a:cs typeface="Constantia"/>
              </a:rPr>
              <a:t> </a:t>
            </a:r>
            <a:r>
              <a:rPr sz="1800" dirty="0">
                <a:latin typeface="Constantia"/>
                <a:cs typeface="Constantia"/>
              </a:rPr>
              <a:t>( </a:t>
            </a:r>
            <a:r>
              <a:rPr sz="1800" spc="-5" dirty="0">
                <a:latin typeface="Constantia"/>
                <a:cs typeface="Constantia"/>
              </a:rPr>
              <a:t>by</a:t>
            </a:r>
            <a:r>
              <a:rPr sz="1800" spc="-110" dirty="0">
                <a:latin typeface="Constantia"/>
                <a:cs typeface="Constantia"/>
              </a:rPr>
              <a:t> </a:t>
            </a:r>
            <a:r>
              <a:rPr sz="1800" spc="-10" dirty="0">
                <a:latin typeface="Constantia"/>
                <a:cs typeface="Constantia"/>
              </a:rPr>
              <a:t>written</a:t>
            </a:r>
            <a:r>
              <a:rPr sz="1800" spc="-35" dirty="0">
                <a:latin typeface="Constantia"/>
                <a:cs typeface="Constantia"/>
              </a:rPr>
              <a:t> </a:t>
            </a:r>
            <a:r>
              <a:rPr sz="1800" spc="-5" dirty="0">
                <a:latin typeface="Constantia"/>
                <a:cs typeface="Constantia"/>
              </a:rPr>
              <a:t>mode</a:t>
            </a:r>
            <a:r>
              <a:rPr sz="1800" spc="-80" dirty="0">
                <a:latin typeface="Constantia"/>
                <a:cs typeface="Constantia"/>
              </a:rPr>
              <a:t> </a:t>
            </a:r>
            <a:r>
              <a:rPr sz="1800" dirty="0">
                <a:latin typeface="Constantia"/>
                <a:cs typeface="Constantia"/>
              </a:rPr>
              <a:t>or</a:t>
            </a:r>
            <a:r>
              <a:rPr sz="1800" spc="-90" dirty="0">
                <a:latin typeface="Constantia"/>
                <a:cs typeface="Constantia"/>
              </a:rPr>
              <a:t> </a:t>
            </a:r>
            <a:r>
              <a:rPr sz="1800" spc="-10" dirty="0">
                <a:latin typeface="Constantia"/>
                <a:cs typeface="Constantia"/>
              </a:rPr>
              <a:t>through</a:t>
            </a:r>
            <a:r>
              <a:rPr sz="1800" spc="-95" dirty="0">
                <a:latin typeface="Constantia"/>
                <a:cs typeface="Constantia"/>
              </a:rPr>
              <a:t> </a:t>
            </a:r>
            <a:r>
              <a:rPr sz="1800" dirty="0">
                <a:latin typeface="Constantia"/>
                <a:cs typeface="Constantia"/>
              </a:rPr>
              <a:t>emails</a:t>
            </a:r>
            <a:r>
              <a:rPr sz="1800" spc="-85" dirty="0">
                <a:latin typeface="Constantia"/>
                <a:cs typeface="Constantia"/>
              </a:rPr>
              <a:t> </a:t>
            </a:r>
            <a:r>
              <a:rPr sz="1800" spc="-10" dirty="0">
                <a:latin typeface="Constantia"/>
                <a:cs typeface="Constantia"/>
              </a:rPr>
              <a:t>only).</a:t>
            </a:r>
            <a:endParaRPr sz="1800" dirty="0">
              <a:latin typeface="Constantia"/>
              <a:cs typeface="Constantia"/>
            </a:endParaRPr>
          </a:p>
          <a:p>
            <a:pPr marL="12700">
              <a:lnSpc>
                <a:spcPct val="100000"/>
              </a:lnSpc>
            </a:pPr>
            <a:r>
              <a:rPr sz="1800" b="1" spc="-5" dirty="0">
                <a:latin typeface="Constantia"/>
                <a:cs typeface="Constantia"/>
              </a:rPr>
              <a:t>e-mail</a:t>
            </a:r>
            <a:r>
              <a:rPr sz="1800" b="1" spc="-10" dirty="0">
                <a:latin typeface="Constantia"/>
                <a:cs typeface="Constantia"/>
              </a:rPr>
              <a:t> </a:t>
            </a:r>
            <a:r>
              <a:rPr sz="1800" b="1" dirty="0">
                <a:latin typeface="Constantia"/>
                <a:cs typeface="Constantia"/>
              </a:rPr>
              <a:t>id:</a:t>
            </a:r>
            <a:r>
              <a:rPr sz="1800" b="1" spc="-30" dirty="0">
                <a:solidFill>
                  <a:srgbClr val="E1D600"/>
                </a:solidFill>
                <a:latin typeface="Constantia"/>
                <a:cs typeface="Constantia"/>
              </a:rPr>
              <a:t> </a:t>
            </a:r>
            <a:r>
              <a:rPr sz="1800" b="1" u="sng" spc="-15" dirty="0">
                <a:solidFill>
                  <a:srgbClr val="E1D600"/>
                </a:solidFill>
                <a:uFill>
                  <a:solidFill>
                    <a:srgbClr val="E1D600"/>
                  </a:solidFill>
                </a:uFill>
                <a:latin typeface="Constantia"/>
                <a:cs typeface="Constantia"/>
                <a:hlinkClick r:id="rId9"/>
              </a:rPr>
              <a:t>primary.middlemlzsc@gmail.com</a:t>
            </a:r>
            <a:endParaRPr sz="1800" dirty="0">
              <a:latin typeface="Constantia"/>
              <a:cs typeface="Constanti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1255"/>
              <a:ext cx="9143999" cy="1026159"/>
            </a:xfrm>
            <a:prstGeom prst="rect">
              <a:avLst/>
            </a:prstGeom>
          </p:spPr>
        </p:pic>
        <p:pic>
          <p:nvPicPr>
            <p:cNvPr id="5" name="object 5"/>
            <p:cNvPicPr/>
            <p:nvPr/>
          </p:nvPicPr>
          <p:blipFill>
            <a:blip r:embed="rId4" cstate="print"/>
            <a:stretch>
              <a:fillRect/>
            </a:stretch>
          </p:blipFill>
          <p:spPr>
            <a:xfrm>
              <a:off x="4398834" y="0"/>
              <a:ext cx="4745164" cy="600064"/>
            </a:xfrm>
            <a:prstGeom prst="rect">
              <a:avLst/>
            </a:prstGeom>
          </p:spPr>
        </p:pic>
      </p:grpSp>
      <p:grpSp>
        <p:nvGrpSpPr>
          <p:cNvPr id="6" name="object 6"/>
          <p:cNvGrpSpPr/>
          <p:nvPr/>
        </p:nvGrpSpPr>
        <p:grpSpPr>
          <a:xfrm>
            <a:off x="-27170" y="26266"/>
            <a:ext cx="9179962" cy="1837205"/>
            <a:chOff x="-822" y="0"/>
            <a:chExt cx="9179962" cy="1877186"/>
          </a:xfrm>
        </p:grpSpPr>
        <p:pic>
          <p:nvPicPr>
            <p:cNvPr id="7" name="object 7"/>
            <p:cNvPicPr/>
            <p:nvPr/>
          </p:nvPicPr>
          <p:blipFill>
            <a:blip r:embed="rId5" cstate="print"/>
            <a:stretch>
              <a:fillRect/>
            </a:stretch>
          </p:blipFill>
          <p:spPr>
            <a:xfrm>
              <a:off x="-822" y="0"/>
              <a:ext cx="9145584" cy="1020572"/>
            </a:xfrm>
            <a:prstGeom prst="rect">
              <a:avLst/>
            </a:prstGeom>
          </p:spPr>
        </p:pic>
        <p:pic>
          <p:nvPicPr>
            <p:cNvPr id="8" name="object 8"/>
            <p:cNvPicPr/>
            <p:nvPr/>
          </p:nvPicPr>
          <p:blipFill>
            <a:blip r:embed="rId6" cstate="print"/>
            <a:stretch>
              <a:fillRect/>
            </a:stretch>
          </p:blipFill>
          <p:spPr>
            <a:xfrm>
              <a:off x="39966" y="1052039"/>
              <a:ext cx="9139174" cy="825147"/>
            </a:xfrm>
            <a:prstGeom prst="rect">
              <a:avLst/>
            </a:prstGeom>
          </p:spPr>
        </p:pic>
      </p:grpSp>
      <p:grpSp>
        <p:nvGrpSpPr>
          <p:cNvPr id="11" name="object 11"/>
          <p:cNvGrpSpPr/>
          <p:nvPr/>
        </p:nvGrpSpPr>
        <p:grpSpPr>
          <a:xfrm>
            <a:off x="322385" y="82036"/>
            <a:ext cx="7982712" cy="1537207"/>
            <a:chOff x="448055" y="0"/>
            <a:chExt cx="7982712" cy="1537207"/>
          </a:xfrm>
        </p:grpSpPr>
        <p:pic>
          <p:nvPicPr>
            <p:cNvPr id="12" name="object 12"/>
            <p:cNvPicPr/>
            <p:nvPr/>
          </p:nvPicPr>
          <p:blipFill>
            <a:blip r:embed="rId7" cstate="print"/>
            <a:stretch>
              <a:fillRect/>
            </a:stretch>
          </p:blipFill>
          <p:spPr>
            <a:xfrm>
              <a:off x="448055" y="18288"/>
              <a:ext cx="1518920" cy="1518919"/>
            </a:xfrm>
            <a:prstGeom prst="rect">
              <a:avLst/>
            </a:prstGeom>
          </p:spPr>
        </p:pic>
        <p:pic>
          <p:nvPicPr>
            <p:cNvPr id="13" name="object 13"/>
            <p:cNvPicPr/>
            <p:nvPr/>
          </p:nvPicPr>
          <p:blipFill>
            <a:blip r:embed="rId8" cstate="print"/>
            <a:stretch>
              <a:fillRect/>
            </a:stretch>
          </p:blipFill>
          <p:spPr>
            <a:xfrm>
              <a:off x="610589" y="216801"/>
              <a:ext cx="1039081" cy="1014911"/>
            </a:xfrm>
            <a:prstGeom prst="rect">
              <a:avLst/>
            </a:prstGeom>
          </p:spPr>
        </p:pic>
        <p:pic>
          <p:nvPicPr>
            <p:cNvPr id="14" name="object 14"/>
            <p:cNvPicPr/>
            <p:nvPr/>
          </p:nvPicPr>
          <p:blipFill>
            <a:blip r:embed="rId9" cstate="print"/>
            <a:stretch>
              <a:fillRect/>
            </a:stretch>
          </p:blipFill>
          <p:spPr>
            <a:xfrm>
              <a:off x="7144512" y="0"/>
              <a:ext cx="1286255" cy="880872"/>
            </a:xfrm>
            <a:prstGeom prst="rect">
              <a:avLst/>
            </a:prstGeom>
          </p:spPr>
        </p:pic>
      </p:grpSp>
      <p:grpSp>
        <p:nvGrpSpPr>
          <p:cNvPr id="15" name="object 15"/>
          <p:cNvGrpSpPr/>
          <p:nvPr/>
        </p:nvGrpSpPr>
        <p:grpSpPr>
          <a:xfrm>
            <a:off x="0" y="6050279"/>
            <a:ext cx="9144000" cy="807720"/>
            <a:chOff x="0" y="6050279"/>
            <a:chExt cx="9144000" cy="807720"/>
          </a:xfrm>
        </p:grpSpPr>
        <p:pic>
          <p:nvPicPr>
            <p:cNvPr id="16" name="object 16"/>
            <p:cNvPicPr/>
            <p:nvPr/>
          </p:nvPicPr>
          <p:blipFill>
            <a:blip r:embed="rId10" cstate="print"/>
            <a:stretch>
              <a:fillRect/>
            </a:stretch>
          </p:blipFill>
          <p:spPr>
            <a:xfrm>
              <a:off x="0" y="6050279"/>
              <a:ext cx="9143999" cy="330492"/>
            </a:xfrm>
            <a:prstGeom prst="rect">
              <a:avLst/>
            </a:prstGeom>
          </p:spPr>
        </p:pic>
        <p:sp>
          <p:nvSpPr>
            <p:cNvPr id="17" name="object 17"/>
            <p:cNvSpPr/>
            <p:nvPr/>
          </p:nvSpPr>
          <p:spPr>
            <a:xfrm>
              <a:off x="0" y="6071615"/>
              <a:ext cx="9144000" cy="216535"/>
            </a:xfrm>
            <a:custGeom>
              <a:avLst/>
              <a:gdLst/>
              <a:ahLst/>
              <a:cxnLst/>
              <a:rect l="l" t="t" r="r" b="b"/>
              <a:pathLst>
                <a:path w="9144000" h="216535">
                  <a:moveTo>
                    <a:pt x="9144000" y="0"/>
                  </a:moveTo>
                  <a:lnTo>
                    <a:pt x="0" y="0"/>
                  </a:lnTo>
                  <a:lnTo>
                    <a:pt x="0" y="216408"/>
                  </a:lnTo>
                  <a:lnTo>
                    <a:pt x="9144000" y="216408"/>
                  </a:lnTo>
                  <a:lnTo>
                    <a:pt x="9144000" y="0"/>
                  </a:lnTo>
                  <a:close/>
                </a:path>
              </a:pathLst>
            </a:custGeom>
            <a:solidFill>
              <a:srgbClr val="7BC961"/>
            </a:solidFill>
          </p:spPr>
          <p:txBody>
            <a:bodyPr wrap="square" lIns="0" tIns="0" rIns="0" bIns="0" rtlCol="0"/>
            <a:lstStyle/>
            <a:p>
              <a:endParaRPr/>
            </a:p>
          </p:txBody>
        </p:sp>
        <p:pic>
          <p:nvPicPr>
            <p:cNvPr id="18" name="object 18"/>
            <p:cNvPicPr/>
            <p:nvPr/>
          </p:nvPicPr>
          <p:blipFill>
            <a:blip r:embed="rId11" cstate="print"/>
            <a:stretch>
              <a:fillRect/>
            </a:stretch>
          </p:blipFill>
          <p:spPr>
            <a:xfrm>
              <a:off x="0" y="6214871"/>
              <a:ext cx="9144000" cy="643125"/>
            </a:xfrm>
            <a:prstGeom prst="rect">
              <a:avLst/>
            </a:prstGeom>
          </p:spPr>
        </p:pic>
      </p:grpSp>
      <p:sp>
        <p:nvSpPr>
          <p:cNvPr id="19" name="object 19"/>
          <p:cNvSpPr txBox="1"/>
          <p:nvPr/>
        </p:nvSpPr>
        <p:spPr>
          <a:xfrm>
            <a:off x="342900" y="1790973"/>
            <a:ext cx="8584286" cy="321883"/>
          </a:xfrm>
          <a:prstGeom prst="rect">
            <a:avLst/>
          </a:prstGeom>
        </p:spPr>
        <p:txBody>
          <a:bodyPr vert="horz" wrap="square" lIns="0" tIns="13970" rIns="0" bIns="0" rtlCol="0">
            <a:spAutoFit/>
          </a:bodyPr>
          <a:lstStyle/>
          <a:p>
            <a:pPr algn="just"/>
            <a:r>
              <a:rPr lang="en-GB" sz="2000" b="1" dirty="0" smtClean="0">
                <a:latin typeface="Constantia" panose="02030602050306030303" pitchFamily="18" charset="0"/>
              </a:rPr>
              <a:t>‘</a:t>
            </a:r>
            <a:endParaRPr lang="en-IN" sz="2000" dirty="0">
              <a:latin typeface="Constantia" panose="02030602050306030303" pitchFamily="18" charset="0"/>
            </a:endParaRPr>
          </a:p>
        </p:txBody>
      </p:sp>
      <p:sp>
        <p:nvSpPr>
          <p:cNvPr id="20" name="Title 19"/>
          <p:cNvSpPr>
            <a:spLocks noGrp="1"/>
          </p:cNvSpPr>
          <p:nvPr>
            <p:ph type="title"/>
          </p:nvPr>
        </p:nvSpPr>
        <p:spPr>
          <a:xfrm>
            <a:off x="1850890" y="1171117"/>
            <a:ext cx="7284314" cy="492443"/>
          </a:xfrm>
        </p:spPr>
        <p:txBody>
          <a:bodyPr/>
          <a:lstStyle/>
          <a:p>
            <a:r>
              <a:rPr lang="en-US" sz="3200" b="0" dirty="0" smtClean="0"/>
              <a:t>RELEASE AND WAIVER OF LIABILITY</a:t>
            </a:r>
            <a:endParaRPr lang="en-IN" sz="3200" b="0" dirty="0"/>
          </a:p>
        </p:txBody>
      </p:sp>
      <p:pic>
        <p:nvPicPr>
          <p:cNvPr id="10" name="Picture 9"/>
          <p:cNvPicPr>
            <a:picLocks noChangeAspect="1"/>
          </p:cNvPicPr>
          <p:nvPr/>
        </p:nvPicPr>
        <p:blipFill>
          <a:blip r:embed="rId12"/>
          <a:stretch>
            <a:fillRect/>
          </a:stretch>
        </p:blipFill>
        <p:spPr>
          <a:xfrm>
            <a:off x="13618" y="1691222"/>
            <a:ext cx="9104795" cy="4369725"/>
          </a:xfrm>
          <a:prstGeom prst="rect">
            <a:avLst/>
          </a:prstGeom>
        </p:spPr>
      </p:pic>
    </p:spTree>
    <p:extLst>
      <p:ext uri="{BB962C8B-B14F-4D97-AF65-F5344CB8AC3E}">
        <p14:creationId xmlns:p14="http://schemas.microsoft.com/office/powerpoint/2010/main" val="22750910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1255"/>
              <a:ext cx="9143999" cy="1026159"/>
            </a:xfrm>
            <a:prstGeom prst="rect">
              <a:avLst/>
            </a:prstGeom>
          </p:spPr>
        </p:pic>
        <p:pic>
          <p:nvPicPr>
            <p:cNvPr id="5" name="object 5"/>
            <p:cNvPicPr/>
            <p:nvPr/>
          </p:nvPicPr>
          <p:blipFill>
            <a:blip r:embed="rId4" cstate="print"/>
            <a:stretch>
              <a:fillRect/>
            </a:stretch>
          </p:blipFill>
          <p:spPr>
            <a:xfrm>
              <a:off x="4398834" y="0"/>
              <a:ext cx="4745164" cy="600064"/>
            </a:xfrm>
            <a:prstGeom prst="rect">
              <a:avLst/>
            </a:prstGeom>
          </p:spPr>
        </p:pic>
      </p:grpSp>
      <p:grpSp>
        <p:nvGrpSpPr>
          <p:cNvPr id="6" name="object 6"/>
          <p:cNvGrpSpPr/>
          <p:nvPr/>
        </p:nvGrpSpPr>
        <p:grpSpPr>
          <a:xfrm>
            <a:off x="0" y="86319"/>
            <a:ext cx="9145584" cy="1960690"/>
            <a:chOff x="-822" y="0"/>
            <a:chExt cx="9145584" cy="2070988"/>
          </a:xfrm>
        </p:grpSpPr>
        <p:pic>
          <p:nvPicPr>
            <p:cNvPr id="7" name="object 7"/>
            <p:cNvPicPr/>
            <p:nvPr/>
          </p:nvPicPr>
          <p:blipFill>
            <a:blip r:embed="rId5" cstate="print"/>
            <a:stretch>
              <a:fillRect/>
            </a:stretch>
          </p:blipFill>
          <p:spPr>
            <a:xfrm>
              <a:off x="-822" y="0"/>
              <a:ext cx="9145584" cy="1020572"/>
            </a:xfrm>
            <a:prstGeom prst="rect">
              <a:avLst/>
            </a:prstGeom>
          </p:spPr>
        </p:pic>
        <p:pic>
          <p:nvPicPr>
            <p:cNvPr id="8" name="object 8"/>
            <p:cNvPicPr/>
            <p:nvPr/>
          </p:nvPicPr>
          <p:blipFill>
            <a:blip r:embed="rId6" cstate="print"/>
            <a:stretch>
              <a:fillRect/>
            </a:stretch>
          </p:blipFill>
          <p:spPr>
            <a:xfrm>
              <a:off x="0" y="829119"/>
              <a:ext cx="9139174" cy="1241869"/>
            </a:xfrm>
            <a:prstGeom prst="rect">
              <a:avLst/>
            </a:prstGeom>
          </p:spPr>
        </p:pic>
      </p:grpSp>
      <p:sp>
        <p:nvSpPr>
          <p:cNvPr id="10" name="object 10"/>
          <p:cNvSpPr txBox="1">
            <a:spLocks noGrp="1"/>
          </p:cNvSpPr>
          <p:nvPr>
            <p:ph type="title"/>
          </p:nvPr>
        </p:nvSpPr>
        <p:spPr>
          <a:xfrm>
            <a:off x="5337689" y="1013050"/>
            <a:ext cx="3429001" cy="629660"/>
          </a:xfrm>
          <a:prstGeom prst="rect">
            <a:avLst/>
          </a:prstGeom>
        </p:spPr>
        <p:txBody>
          <a:bodyPr vert="horz" wrap="square" lIns="0" tIns="13970" rIns="0" bIns="0" rtlCol="0">
            <a:spAutoFit/>
          </a:bodyPr>
          <a:lstStyle/>
          <a:p>
            <a:pPr marL="12700">
              <a:lnSpc>
                <a:spcPct val="100000"/>
              </a:lnSpc>
              <a:spcBef>
                <a:spcPts val="110"/>
              </a:spcBef>
            </a:pPr>
            <a:r>
              <a:rPr lang="en-US" b="0" spc="5" dirty="0" smtClean="0">
                <a:latin typeface="Constantia" panose="02030602050306030303" pitchFamily="18" charset="0"/>
                <a:cs typeface="Arial Black"/>
              </a:rPr>
              <a:t>Transportation</a:t>
            </a:r>
            <a:endParaRPr b="0" spc="5" dirty="0">
              <a:latin typeface="Constantia" panose="02030602050306030303" pitchFamily="18" charset="0"/>
              <a:cs typeface="Arial Black"/>
            </a:endParaRPr>
          </a:p>
        </p:txBody>
      </p:sp>
      <p:grpSp>
        <p:nvGrpSpPr>
          <p:cNvPr id="11" name="object 11"/>
          <p:cNvGrpSpPr/>
          <p:nvPr/>
        </p:nvGrpSpPr>
        <p:grpSpPr>
          <a:xfrm>
            <a:off x="578916" y="110367"/>
            <a:ext cx="8187774" cy="1154511"/>
            <a:chOff x="555471" y="142331"/>
            <a:chExt cx="7875296" cy="1154511"/>
          </a:xfrm>
        </p:grpSpPr>
        <p:pic>
          <p:nvPicPr>
            <p:cNvPr id="13" name="object 13"/>
            <p:cNvPicPr/>
            <p:nvPr/>
          </p:nvPicPr>
          <p:blipFill>
            <a:blip r:embed="rId7" cstate="print"/>
            <a:stretch>
              <a:fillRect/>
            </a:stretch>
          </p:blipFill>
          <p:spPr>
            <a:xfrm>
              <a:off x="555471" y="238431"/>
              <a:ext cx="1044730" cy="1058411"/>
            </a:xfrm>
            <a:prstGeom prst="rect">
              <a:avLst/>
            </a:prstGeom>
            <a:ln>
              <a:noFill/>
            </a:ln>
            <a:effectLst>
              <a:outerShdw blurRad="292100" dist="139700" dir="2700000" algn="tl" rotWithShape="0">
                <a:srgbClr val="333333">
                  <a:alpha val="65000"/>
                </a:srgbClr>
              </a:outerShdw>
            </a:effectLst>
          </p:spPr>
        </p:pic>
        <p:pic>
          <p:nvPicPr>
            <p:cNvPr id="14" name="object 14"/>
            <p:cNvPicPr/>
            <p:nvPr/>
          </p:nvPicPr>
          <p:blipFill>
            <a:blip r:embed="rId8" cstate="print"/>
            <a:stretch>
              <a:fillRect/>
            </a:stretch>
          </p:blipFill>
          <p:spPr>
            <a:xfrm>
              <a:off x="7346290" y="142331"/>
              <a:ext cx="1084477" cy="803245"/>
            </a:xfrm>
            <a:prstGeom prst="rect">
              <a:avLst/>
            </a:prstGeom>
          </p:spPr>
        </p:pic>
      </p:grpSp>
      <p:grpSp>
        <p:nvGrpSpPr>
          <p:cNvPr id="15" name="object 15"/>
          <p:cNvGrpSpPr/>
          <p:nvPr/>
        </p:nvGrpSpPr>
        <p:grpSpPr>
          <a:xfrm>
            <a:off x="0" y="6050279"/>
            <a:ext cx="9144000" cy="807720"/>
            <a:chOff x="0" y="6050279"/>
            <a:chExt cx="9144000" cy="807720"/>
          </a:xfrm>
        </p:grpSpPr>
        <p:pic>
          <p:nvPicPr>
            <p:cNvPr id="16" name="object 16"/>
            <p:cNvPicPr/>
            <p:nvPr/>
          </p:nvPicPr>
          <p:blipFill>
            <a:blip r:embed="rId9" cstate="print"/>
            <a:stretch>
              <a:fillRect/>
            </a:stretch>
          </p:blipFill>
          <p:spPr>
            <a:xfrm>
              <a:off x="0" y="6050279"/>
              <a:ext cx="9143999" cy="330492"/>
            </a:xfrm>
            <a:prstGeom prst="rect">
              <a:avLst/>
            </a:prstGeom>
          </p:spPr>
        </p:pic>
        <p:sp>
          <p:nvSpPr>
            <p:cNvPr id="17" name="object 17"/>
            <p:cNvSpPr/>
            <p:nvPr/>
          </p:nvSpPr>
          <p:spPr>
            <a:xfrm>
              <a:off x="0" y="6071615"/>
              <a:ext cx="9144000" cy="216535"/>
            </a:xfrm>
            <a:custGeom>
              <a:avLst/>
              <a:gdLst/>
              <a:ahLst/>
              <a:cxnLst/>
              <a:rect l="l" t="t" r="r" b="b"/>
              <a:pathLst>
                <a:path w="9144000" h="216535">
                  <a:moveTo>
                    <a:pt x="9144000" y="0"/>
                  </a:moveTo>
                  <a:lnTo>
                    <a:pt x="0" y="0"/>
                  </a:lnTo>
                  <a:lnTo>
                    <a:pt x="0" y="216408"/>
                  </a:lnTo>
                  <a:lnTo>
                    <a:pt x="9144000" y="216408"/>
                  </a:lnTo>
                  <a:lnTo>
                    <a:pt x="9144000" y="0"/>
                  </a:lnTo>
                  <a:close/>
                </a:path>
              </a:pathLst>
            </a:custGeom>
            <a:solidFill>
              <a:srgbClr val="7BC961"/>
            </a:solidFill>
          </p:spPr>
          <p:txBody>
            <a:bodyPr wrap="square" lIns="0" tIns="0" rIns="0" bIns="0" rtlCol="0"/>
            <a:lstStyle/>
            <a:p>
              <a:endParaRPr/>
            </a:p>
          </p:txBody>
        </p:sp>
        <p:pic>
          <p:nvPicPr>
            <p:cNvPr id="18" name="object 18"/>
            <p:cNvPicPr/>
            <p:nvPr/>
          </p:nvPicPr>
          <p:blipFill>
            <a:blip r:embed="rId10" cstate="print"/>
            <a:stretch>
              <a:fillRect/>
            </a:stretch>
          </p:blipFill>
          <p:spPr>
            <a:xfrm>
              <a:off x="0" y="6214871"/>
              <a:ext cx="9144000" cy="643125"/>
            </a:xfrm>
            <a:prstGeom prst="rect">
              <a:avLst/>
            </a:prstGeom>
          </p:spPr>
        </p:pic>
      </p:grpSp>
      <p:sp>
        <p:nvSpPr>
          <p:cNvPr id="19" name="object 19"/>
          <p:cNvSpPr txBox="1"/>
          <p:nvPr/>
        </p:nvSpPr>
        <p:spPr>
          <a:xfrm>
            <a:off x="578916" y="2115438"/>
            <a:ext cx="7527290" cy="3081020"/>
          </a:xfrm>
          <a:prstGeom prst="rect">
            <a:avLst/>
          </a:prstGeom>
        </p:spPr>
        <p:txBody>
          <a:bodyPr vert="horz" wrap="square" lIns="0" tIns="13335" rIns="0" bIns="0" rtlCol="0">
            <a:spAutoFit/>
          </a:bodyPr>
          <a:lstStyle/>
          <a:p>
            <a:pPr marL="188596">
              <a:lnSpc>
                <a:spcPct val="100000"/>
              </a:lnSpc>
              <a:spcBef>
                <a:spcPts val="105"/>
              </a:spcBef>
              <a:tabLst>
                <a:tab pos="400685" algn="l"/>
              </a:tabLst>
            </a:pPr>
            <a:endParaRPr sz="2800" dirty="0">
              <a:solidFill>
                <a:srgbClr val="002060"/>
              </a:solidFill>
              <a:latin typeface="Constantia"/>
              <a:cs typeface="Constantia"/>
            </a:endParaRPr>
          </a:p>
          <a:p>
            <a:pPr>
              <a:lnSpc>
                <a:spcPct val="100000"/>
              </a:lnSpc>
              <a:spcBef>
                <a:spcPts val="55"/>
              </a:spcBef>
              <a:buFont typeface="Arial MT"/>
              <a:buChar char="•"/>
            </a:pPr>
            <a:endParaRPr sz="2350" dirty="0">
              <a:latin typeface="Constantia"/>
              <a:cs typeface="Constantia"/>
            </a:endParaRPr>
          </a:p>
          <a:p>
            <a:pPr marL="417830">
              <a:lnSpc>
                <a:spcPct val="100000"/>
              </a:lnSpc>
            </a:pPr>
            <a:endParaRPr sz="2400" dirty="0">
              <a:latin typeface="Constantia"/>
              <a:cs typeface="Constantia"/>
            </a:endParaRPr>
          </a:p>
          <a:p>
            <a:pPr>
              <a:lnSpc>
                <a:spcPct val="100000"/>
              </a:lnSpc>
              <a:spcBef>
                <a:spcPts val="35"/>
              </a:spcBef>
            </a:pPr>
            <a:endParaRPr sz="2300" dirty="0">
              <a:latin typeface="Constantia"/>
              <a:cs typeface="Constantia"/>
            </a:endParaRPr>
          </a:p>
          <a:p>
            <a:pPr marL="274320" lvl="1">
              <a:lnSpc>
                <a:spcPct val="100000"/>
              </a:lnSpc>
              <a:tabLst>
                <a:tab pos="473709" algn="l"/>
              </a:tabLst>
            </a:pPr>
            <a:endParaRPr sz="2800" dirty="0">
              <a:solidFill>
                <a:srgbClr val="002060"/>
              </a:solidFill>
              <a:latin typeface="Constantia"/>
              <a:cs typeface="Constantia"/>
            </a:endParaRPr>
          </a:p>
          <a:p>
            <a:pPr>
              <a:lnSpc>
                <a:spcPct val="100000"/>
              </a:lnSpc>
            </a:pPr>
            <a:endParaRPr sz="2800" dirty="0">
              <a:latin typeface="Constantia"/>
              <a:cs typeface="Constantia"/>
            </a:endParaRPr>
          </a:p>
          <a:p>
            <a:pPr marL="12700">
              <a:lnSpc>
                <a:spcPct val="100000"/>
              </a:lnSpc>
              <a:spcBef>
                <a:spcPts val="2385"/>
              </a:spcBef>
            </a:pPr>
            <a:endParaRPr sz="2400" dirty="0">
              <a:latin typeface="Constantia"/>
              <a:cs typeface="Constantia"/>
            </a:endParaRPr>
          </a:p>
        </p:txBody>
      </p:sp>
      <p:sp>
        <p:nvSpPr>
          <p:cNvPr id="9" name="TextBox 8"/>
          <p:cNvSpPr txBox="1"/>
          <p:nvPr/>
        </p:nvSpPr>
        <p:spPr>
          <a:xfrm>
            <a:off x="451036" y="2179738"/>
            <a:ext cx="8238745" cy="3170099"/>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Constantia" panose="02030602050306030303" pitchFamily="18" charset="0"/>
              </a:rPr>
              <a:t>Buses are equipped with CCTV camera, GPS Navigation system &amp; speed </a:t>
            </a:r>
            <a:r>
              <a:rPr lang="en-US" sz="2000" dirty="0" smtClean="0">
                <a:latin typeface="Constantia" panose="02030602050306030303" pitchFamily="18" charset="0"/>
              </a:rPr>
              <a:t>governors. </a:t>
            </a:r>
          </a:p>
          <a:p>
            <a:pPr marL="342900" indent="-342900" algn="just">
              <a:buFont typeface="Arial" panose="020B0604020202020204" pitchFamily="34" charset="0"/>
              <a:buChar char="•"/>
            </a:pPr>
            <a:r>
              <a:rPr lang="en-US" sz="2000" dirty="0" smtClean="0">
                <a:latin typeface="Constantia" panose="02030602050306030303" pitchFamily="18" charset="0"/>
              </a:rPr>
              <a:t>Convenient </a:t>
            </a:r>
            <a:r>
              <a:rPr lang="en-US" sz="2000" dirty="0">
                <a:latin typeface="Constantia" panose="02030602050306030303" pitchFamily="18" charset="0"/>
              </a:rPr>
              <a:t>stops allocated at major locations that connect different parts of the </a:t>
            </a:r>
            <a:r>
              <a:rPr lang="en-US" sz="2000" dirty="0" smtClean="0">
                <a:latin typeface="Constantia" panose="02030602050306030303" pitchFamily="18" charset="0"/>
              </a:rPr>
              <a:t>town.</a:t>
            </a:r>
          </a:p>
          <a:p>
            <a:pPr marL="342900" indent="-342900" algn="just">
              <a:buFont typeface="Arial" panose="020B0604020202020204" pitchFamily="34" charset="0"/>
              <a:buChar char="•"/>
            </a:pPr>
            <a:r>
              <a:rPr lang="en-US" sz="2000" dirty="0" smtClean="0">
                <a:latin typeface="Constantia" panose="02030602050306030303" pitchFamily="18" charset="0"/>
              </a:rPr>
              <a:t>Door </a:t>
            </a:r>
            <a:r>
              <a:rPr lang="en-US" sz="2000" dirty="0">
                <a:latin typeface="Constantia" panose="02030602050306030303" pitchFamily="18" charset="0"/>
              </a:rPr>
              <a:t>to door service is not provided to optimize the route </a:t>
            </a:r>
            <a:r>
              <a:rPr lang="en-US" sz="2000" dirty="0" smtClean="0">
                <a:latin typeface="Constantia" panose="02030602050306030303" pitchFamily="18" charset="0"/>
              </a:rPr>
              <a:t>planning.</a:t>
            </a:r>
          </a:p>
          <a:p>
            <a:pPr marL="342900" indent="-342900" algn="just">
              <a:buFont typeface="Arial" panose="020B0604020202020204" pitchFamily="34" charset="0"/>
              <a:buChar char="•"/>
            </a:pPr>
            <a:r>
              <a:rPr lang="en-IN" sz="2000" dirty="0" smtClean="0">
                <a:latin typeface="Constantia" panose="02030602050306030303" pitchFamily="18" charset="0"/>
              </a:rPr>
              <a:t>Prepaid</a:t>
            </a:r>
            <a:r>
              <a:rPr lang="en-IN" sz="2000" dirty="0">
                <a:latin typeface="Constantia" panose="02030602050306030303" pitchFamily="18" charset="0"/>
              </a:rPr>
              <a:t>, </a:t>
            </a:r>
            <a:r>
              <a:rPr lang="en-IN" sz="2000" dirty="0" smtClean="0">
                <a:latin typeface="Constantia" panose="02030602050306030303" pitchFamily="18" charset="0"/>
              </a:rPr>
              <a:t>monthly/quarterly </a:t>
            </a:r>
            <a:r>
              <a:rPr lang="en-IN" sz="2000" dirty="0">
                <a:latin typeface="Constantia" panose="02030602050306030303" pitchFamily="18" charset="0"/>
              </a:rPr>
              <a:t>&amp; </a:t>
            </a:r>
            <a:r>
              <a:rPr lang="en-IN" sz="2000" dirty="0" smtClean="0">
                <a:latin typeface="Constantia" panose="02030602050306030303" pitchFamily="18" charset="0"/>
              </a:rPr>
              <a:t>non-refundable fees</a:t>
            </a:r>
          </a:p>
          <a:p>
            <a:pPr marL="342900" indent="-342900" algn="just">
              <a:buFont typeface="Arial" panose="020B0604020202020204" pitchFamily="34" charset="0"/>
              <a:buChar char="•"/>
            </a:pPr>
            <a:r>
              <a:rPr lang="en-US" sz="2000" dirty="0" smtClean="0">
                <a:latin typeface="Constantia" panose="02030602050306030303" pitchFamily="18" charset="0"/>
              </a:rPr>
              <a:t>Non-refundable because planning accommodation </a:t>
            </a:r>
            <a:r>
              <a:rPr lang="en-US" sz="2000" dirty="0">
                <a:latin typeface="Constantia" panose="02030602050306030303" pitchFamily="18" charset="0"/>
              </a:rPr>
              <a:t>of students </a:t>
            </a:r>
            <a:r>
              <a:rPr lang="en-US" sz="2000" dirty="0" smtClean="0">
                <a:latin typeface="Constantia" panose="02030602050306030303" pitchFamily="18" charset="0"/>
              </a:rPr>
              <a:t>is done at </a:t>
            </a:r>
            <a:r>
              <a:rPr lang="en-US" sz="2000" dirty="0">
                <a:latin typeface="Constantia" panose="02030602050306030303" pitchFamily="18" charset="0"/>
              </a:rPr>
              <a:t>the beginning of the year. And from then on its fixed cost that we incur on monthly basis, </a:t>
            </a:r>
            <a:r>
              <a:rPr lang="en-US" sz="2000" dirty="0" smtClean="0">
                <a:latin typeface="Constantia" panose="02030602050306030303" pitchFamily="18" charset="0"/>
              </a:rPr>
              <a:t>irrespective of whether </a:t>
            </a:r>
            <a:r>
              <a:rPr lang="en-US" sz="2000" dirty="0">
                <a:latin typeface="Constantia" panose="02030602050306030303" pitchFamily="18" charset="0"/>
              </a:rPr>
              <a:t>or not you use the service &amp; whether buses ply full or </a:t>
            </a:r>
            <a:r>
              <a:rPr lang="en-US" sz="2000" dirty="0" smtClean="0">
                <a:latin typeface="Constantia" panose="02030602050306030303" pitchFamily="18" charset="0"/>
              </a:rPr>
              <a:t>empty.</a:t>
            </a:r>
            <a:endParaRPr lang="en-IN" sz="2000" dirty="0">
              <a:latin typeface="Constantia" panose="02030602050306030303" pitchFamily="18" charset="0"/>
            </a:endParaRPr>
          </a:p>
        </p:txBody>
      </p:sp>
    </p:spTree>
    <p:extLst>
      <p:ext uri="{BB962C8B-B14F-4D97-AF65-F5344CB8AC3E}">
        <p14:creationId xmlns:p14="http://schemas.microsoft.com/office/powerpoint/2010/main" val="4154029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288" y="22859"/>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0" y="223"/>
              <a:ext cx="9143999" cy="1028700"/>
            </a:xfrm>
            <a:prstGeom prst="rect">
              <a:avLst/>
            </a:prstGeom>
          </p:spPr>
        </p:pic>
        <p:pic>
          <p:nvPicPr>
            <p:cNvPr id="5" name="object 5"/>
            <p:cNvPicPr/>
            <p:nvPr/>
          </p:nvPicPr>
          <p:blipFill>
            <a:blip r:embed="rId4" cstate="print"/>
            <a:stretch>
              <a:fillRect/>
            </a:stretch>
          </p:blipFill>
          <p:spPr>
            <a:xfrm>
              <a:off x="4401357" y="0"/>
              <a:ext cx="4742641" cy="599949"/>
            </a:xfrm>
            <a:prstGeom prst="rect">
              <a:avLst/>
            </a:prstGeom>
          </p:spPr>
        </p:pic>
      </p:grpSp>
      <p:pic>
        <p:nvPicPr>
          <p:cNvPr id="6" name="object 6"/>
          <p:cNvPicPr/>
          <p:nvPr/>
        </p:nvPicPr>
        <p:blipFill>
          <a:blip r:embed="rId5" cstate="print"/>
          <a:stretch>
            <a:fillRect/>
          </a:stretch>
        </p:blipFill>
        <p:spPr>
          <a:xfrm>
            <a:off x="76200" y="88523"/>
            <a:ext cx="9067798" cy="1020572"/>
          </a:xfrm>
          <a:prstGeom prst="rect">
            <a:avLst/>
          </a:prstGeom>
        </p:spPr>
      </p:pic>
      <p:grpSp>
        <p:nvGrpSpPr>
          <p:cNvPr id="7" name="object 7"/>
          <p:cNvGrpSpPr/>
          <p:nvPr/>
        </p:nvGrpSpPr>
        <p:grpSpPr>
          <a:xfrm>
            <a:off x="1" y="1114044"/>
            <a:ext cx="9067800" cy="944870"/>
            <a:chOff x="0" y="1114044"/>
            <a:chExt cx="9142095" cy="1007110"/>
          </a:xfrm>
        </p:grpSpPr>
        <p:pic>
          <p:nvPicPr>
            <p:cNvPr id="8" name="object 8"/>
            <p:cNvPicPr/>
            <p:nvPr/>
          </p:nvPicPr>
          <p:blipFill>
            <a:blip r:embed="rId6" cstate="print"/>
            <a:stretch>
              <a:fillRect/>
            </a:stretch>
          </p:blipFill>
          <p:spPr>
            <a:xfrm>
              <a:off x="0" y="1120140"/>
              <a:ext cx="9141714" cy="834389"/>
            </a:xfrm>
            <a:prstGeom prst="rect">
              <a:avLst/>
            </a:prstGeom>
          </p:spPr>
        </p:pic>
        <p:pic>
          <p:nvPicPr>
            <p:cNvPr id="9" name="object 9"/>
            <p:cNvPicPr/>
            <p:nvPr/>
          </p:nvPicPr>
          <p:blipFill>
            <a:blip r:embed="rId7" cstate="print"/>
            <a:stretch>
              <a:fillRect/>
            </a:stretch>
          </p:blipFill>
          <p:spPr>
            <a:xfrm>
              <a:off x="4319015" y="1114044"/>
              <a:ext cx="1925574" cy="1006601"/>
            </a:xfrm>
            <a:prstGeom prst="rect">
              <a:avLst/>
            </a:prstGeom>
          </p:spPr>
        </p:pic>
        <p:pic>
          <p:nvPicPr>
            <p:cNvPr id="10" name="object 10"/>
            <p:cNvPicPr/>
            <p:nvPr/>
          </p:nvPicPr>
          <p:blipFill>
            <a:blip r:embed="rId8" cstate="print"/>
            <a:stretch>
              <a:fillRect/>
            </a:stretch>
          </p:blipFill>
          <p:spPr>
            <a:xfrm>
              <a:off x="5881115" y="1114044"/>
              <a:ext cx="3196590" cy="1006601"/>
            </a:xfrm>
            <a:prstGeom prst="rect">
              <a:avLst/>
            </a:prstGeom>
          </p:spPr>
        </p:pic>
      </p:grpSp>
      <p:sp>
        <p:nvSpPr>
          <p:cNvPr id="11" name="object 11"/>
          <p:cNvSpPr txBox="1">
            <a:spLocks noGrp="1"/>
          </p:cNvSpPr>
          <p:nvPr>
            <p:ph type="title"/>
          </p:nvPr>
        </p:nvSpPr>
        <p:spPr>
          <a:xfrm>
            <a:off x="4572000" y="1222131"/>
            <a:ext cx="4205605" cy="570931"/>
          </a:xfrm>
          <a:prstGeom prst="rect">
            <a:avLst/>
          </a:prstGeom>
        </p:spPr>
        <p:txBody>
          <a:bodyPr vert="horz" wrap="square" lIns="0" tIns="12700" rIns="0" bIns="0" rtlCol="0">
            <a:spAutoFit/>
          </a:bodyPr>
          <a:lstStyle/>
          <a:p>
            <a:pPr marL="12700">
              <a:lnSpc>
                <a:spcPct val="100000"/>
              </a:lnSpc>
              <a:spcBef>
                <a:spcPts val="100"/>
              </a:spcBef>
              <a:tabLst>
                <a:tab pos="1574800" algn="l"/>
              </a:tabLst>
            </a:pPr>
            <a:r>
              <a:rPr sz="3600" b="0" spc="-5" dirty="0">
                <a:solidFill>
                  <a:srgbClr val="000000"/>
                </a:solidFill>
                <a:latin typeface="Constantia"/>
                <a:cs typeface="Constantia"/>
              </a:rPr>
              <a:t>School	</a:t>
            </a:r>
            <a:r>
              <a:rPr sz="3600" b="0" spc="-15" dirty="0">
                <a:solidFill>
                  <a:srgbClr val="000000"/>
                </a:solidFill>
                <a:latin typeface="Constantia"/>
                <a:cs typeface="Constantia"/>
              </a:rPr>
              <a:t>Management</a:t>
            </a:r>
            <a:endParaRPr sz="3600" dirty="0">
              <a:latin typeface="Constantia"/>
              <a:cs typeface="Constantia"/>
            </a:endParaRPr>
          </a:p>
        </p:txBody>
      </p:sp>
      <p:pic>
        <p:nvPicPr>
          <p:cNvPr id="12" name="object 12"/>
          <p:cNvPicPr/>
          <p:nvPr/>
        </p:nvPicPr>
        <p:blipFill>
          <a:blip r:embed="rId9" cstate="print"/>
          <a:stretch>
            <a:fillRect/>
          </a:stretch>
        </p:blipFill>
        <p:spPr>
          <a:xfrm>
            <a:off x="7236809" y="71749"/>
            <a:ext cx="1284731" cy="880872"/>
          </a:xfrm>
          <a:prstGeom prst="rect">
            <a:avLst/>
          </a:prstGeom>
        </p:spPr>
      </p:pic>
      <p:grpSp>
        <p:nvGrpSpPr>
          <p:cNvPr id="13" name="object 13"/>
          <p:cNvGrpSpPr/>
          <p:nvPr/>
        </p:nvGrpSpPr>
        <p:grpSpPr>
          <a:xfrm>
            <a:off x="0" y="6050279"/>
            <a:ext cx="9144000" cy="807720"/>
            <a:chOff x="0" y="6050279"/>
            <a:chExt cx="9144000" cy="807720"/>
          </a:xfrm>
        </p:grpSpPr>
        <p:pic>
          <p:nvPicPr>
            <p:cNvPr id="14" name="object 14"/>
            <p:cNvPicPr/>
            <p:nvPr/>
          </p:nvPicPr>
          <p:blipFill>
            <a:blip r:embed="rId10" cstate="print"/>
            <a:stretch>
              <a:fillRect/>
            </a:stretch>
          </p:blipFill>
          <p:spPr>
            <a:xfrm>
              <a:off x="0" y="6050279"/>
              <a:ext cx="9143999" cy="329247"/>
            </a:xfrm>
            <a:prstGeom prst="rect">
              <a:avLst/>
            </a:prstGeom>
          </p:spPr>
        </p:pic>
        <p:sp>
          <p:nvSpPr>
            <p:cNvPr id="15" name="object 15"/>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6" name="object 16"/>
            <p:cNvPicPr/>
            <p:nvPr/>
          </p:nvPicPr>
          <p:blipFill>
            <a:blip r:embed="rId11" cstate="print"/>
            <a:stretch>
              <a:fillRect/>
            </a:stretch>
          </p:blipFill>
          <p:spPr>
            <a:xfrm>
              <a:off x="0" y="6214871"/>
              <a:ext cx="9143999" cy="643126"/>
            </a:xfrm>
            <a:prstGeom prst="rect">
              <a:avLst/>
            </a:prstGeom>
          </p:spPr>
        </p:pic>
      </p:grpSp>
      <p:grpSp>
        <p:nvGrpSpPr>
          <p:cNvPr id="17" name="object 17"/>
          <p:cNvGrpSpPr/>
          <p:nvPr/>
        </p:nvGrpSpPr>
        <p:grpSpPr>
          <a:xfrm>
            <a:off x="304800" y="4563"/>
            <a:ext cx="1513458" cy="1513458"/>
            <a:chOff x="451104" y="22859"/>
            <a:chExt cx="1513458" cy="1513458"/>
          </a:xfrm>
        </p:grpSpPr>
        <p:pic>
          <p:nvPicPr>
            <p:cNvPr id="18" name="object 18"/>
            <p:cNvPicPr/>
            <p:nvPr/>
          </p:nvPicPr>
          <p:blipFill>
            <a:blip r:embed="rId12" cstate="print"/>
            <a:stretch>
              <a:fillRect/>
            </a:stretch>
          </p:blipFill>
          <p:spPr>
            <a:xfrm>
              <a:off x="451104" y="22859"/>
              <a:ext cx="1513458" cy="1513458"/>
            </a:xfrm>
            <a:prstGeom prst="rect">
              <a:avLst/>
            </a:prstGeom>
          </p:spPr>
        </p:pic>
        <p:pic>
          <p:nvPicPr>
            <p:cNvPr id="19" name="object 19"/>
            <p:cNvPicPr/>
            <p:nvPr/>
          </p:nvPicPr>
          <p:blipFill>
            <a:blip r:embed="rId13" cstate="print"/>
            <a:stretch>
              <a:fillRect/>
            </a:stretch>
          </p:blipFill>
          <p:spPr>
            <a:xfrm>
              <a:off x="643128" y="214883"/>
              <a:ext cx="1142999" cy="1142999"/>
            </a:xfrm>
            <a:prstGeom prst="rect">
              <a:avLst/>
            </a:prstGeom>
          </p:spPr>
        </p:pic>
      </p:grpSp>
      <p:sp>
        <p:nvSpPr>
          <p:cNvPr id="21" name="object 21"/>
          <p:cNvSpPr txBox="1"/>
          <p:nvPr/>
        </p:nvSpPr>
        <p:spPr>
          <a:xfrm>
            <a:off x="3044637" y="1945283"/>
            <a:ext cx="297815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1F5F"/>
                </a:solidFill>
                <a:latin typeface="Times New Roman"/>
                <a:cs typeface="Times New Roman"/>
              </a:rPr>
              <a:t>OUR</a:t>
            </a:r>
            <a:r>
              <a:rPr sz="2400" b="1" spc="380" dirty="0">
                <a:solidFill>
                  <a:srgbClr val="001F5F"/>
                </a:solidFill>
                <a:latin typeface="Times New Roman"/>
                <a:cs typeface="Times New Roman"/>
              </a:rPr>
              <a:t> </a:t>
            </a:r>
            <a:r>
              <a:rPr sz="2400" b="1" spc="-5" dirty="0">
                <a:solidFill>
                  <a:srgbClr val="001F5F"/>
                </a:solidFill>
                <a:latin typeface="Times New Roman"/>
                <a:cs typeface="Times New Roman"/>
              </a:rPr>
              <a:t>FOUNDERS</a:t>
            </a:r>
            <a:endParaRPr sz="2400" dirty="0">
              <a:latin typeface="Times New Roman"/>
              <a:cs typeface="Times New Roman"/>
            </a:endParaRPr>
          </a:p>
        </p:txBody>
      </p:sp>
      <p:pic>
        <p:nvPicPr>
          <p:cNvPr id="23" name="object 23"/>
          <p:cNvPicPr/>
          <p:nvPr/>
        </p:nvPicPr>
        <p:blipFill>
          <a:blip r:embed="rId14" cstate="print"/>
          <a:stretch>
            <a:fillRect/>
          </a:stretch>
        </p:blipFill>
        <p:spPr>
          <a:xfrm>
            <a:off x="533400" y="2511115"/>
            <a:ext cx="3581400" cy="2606817"/>
          </a:xfrm>
          <a:prstGeom prst="rect">
            <a:avLst/>
          </a:prstGeom>
          <a:ln w="88900" cap="sq" cmpd="thickThin">
            <a:solidFill>
              <a:srgbClr val="000000"/>
            </a:solidFill>
            <a:prstDash val="solid"/>
            <a:miter lim="800000"/>
          </a:ln>
          <a:effectLst>
            <a:innerShdw blurRad="76200">
              <a:srgbClr val="000000"/>
            </a:innerShdw>
          </a:effectLst>
        </p:spPr>
      </p:pic>
      <p:grpSp>
        <p:nvGrpSpPr>
          <p:cNvPr id="25" name="object 25"/>
          <p:cNvGrpSpPr/>
          <p:nvPr/>
        </p:nvGrpSpPr>
        <p:grpSpPr>
          <a:xfrm>
            <a:off x="4891405" y="2469357"/>
            <a:ext cx="3886200" cy="2690332"/>
            <a:chOff x="5474715" y="2615692"/>
            <a:chExt cx="2908300" cy="1981835"/>
          </a:xfrm>
        </p:grpSpPr>
        <p:pic>
          <p:nvPicPr>
            <p:cNvPr id="26" name="object 26"/>
            <p:cNvPicPr/>
            <p:nvPr/>
          </p:nvPicPr>
          <p:blipFill>
            <a:blip r:embed="rId15" cstate="print"/>
            <a:stretch>
              <a:fillRect/>
            </a:stretch>
          </p:blipFill>
          <p:spPr>
            <a:xfrm>
              <a:off x="5500115" y="2641092"/>
              <a:ext cx="2857499" cy="1930907"/>
            </a:xfrm>
            <a:prstGeom prst="rect">
              <a:avLst/>
            </a:prstGeom>
            <a:ln w="88900" cap="sq" cmpd="thickThin">
              <a:solidFill>
                <a:srgbClr val="000000"/>
              </a:solidFill>
              <a:prstDash val="solid"/>
              <a:miter lim="800000"/>
            </a:ln>
            <a:effectLst>
              <a:innerShdw blurRad="76200">
                <a:srgbClr val="000000"/>
              </a:innerShdw>
            </a:effectLst>
          </p:spPr>
        </p:pic>
        <p:sp>
          <p:nvSpPr>
            <p:cNvPr id="27" name="object 27"/>
            <p:cNvSpPr/>
            <p:nvPr/>
          </p:nvSpPr>
          <p:spPr>
            <a:xfrm>
              <a:off x="5487415" y="2628392"/>
              <a:ext cx="2882900" cy="1956435"/>
            </a:xfrm>
            <a:custGeom>
              <a:avLst/>
              <a:gdLst/>
              <a:ahLst/>
              <a:cxnLst/>
              <a:rect l="l" t="t" r="r" b="b"/>
              <a:pathLst>
                <a:path w="2882900" h="1956435">
                  <a:moveTo>
                    <a:pt x="0" y="1956307"/>
                  </a:moveTo>
                  <a:lnTo>
                    <a:pt x="2882899" y="1956307"/>
                  </a:lnTo>
                  <a:lnTo>
                    <a:pt x="2882899" y="0"/>
                  </a:lnTo>
                  <a:lnTo>
                    <a:pt x="0" y="0"/>
                  </a:lnTo>
                  <a:lnTo>
                    <a:pt x="0" y="1956307"/>
                  </a:lnTo>
                  <a:close/>
                </a:path>
              </a:pathLst>
            </a:custGeom>
            <a:ln w="25399">
              <a:solidFill>
                <a:srgbClr val="000000"/>
              </a:solidFill>
            </a:ln>
          </p:spPr>
          <p:txBody>
            <a:bodyPr wrap="square" lIns="0" tIns="0" rIns="0" bIns="0" rtlCol="0"/>
            <a:lstStyle/>
            <a:p>
              <a:endParaRPr/>
            </a:p>
          </p:txBody>
        </p:sp>
      </p:grpSp>
      <p:sp>
        <p:nvSpPr>
          <p:cNvPr id="28" name="object 28"/>
          <p:cNvSpPr txBox="1"/>
          <p:nvPr/>
        </p:nvSpPr>
        <p:spPr>
          <a:xfrm>
            <a:off x="990600" y="5265971"/>
            <a:ext cx="2597150" cy="636270"/>
          </a:xfrm>
          <a:prstGeom prst="rect">
            <a:avLst/>
          </a:prstGeom>
        </p:spPr>
        <p:txBody>
          <a:bodyPr vert="horz" wrap="square" lIns="0" tIns="12700" rIns="0" bIns="0" rtlCol="0">
            <a:spAutoFit/>
          </a:bodyPr>
          <a:lstStyle/>
          <a:p>
            <a:pPr algn="ctr">
              <a:lnSpc>
                <a:spcPct val="100000"/>
              </a:lnSpc>
              <a:spcBef>
                <a:spcPts val="100"/>
              </a:spcBef>
            </a:pPr>
            <a:r>
              <a:rPr sz="2000" b="1" spc="-65" dirty="0">
                <a:latin typeface="Constantia"/>
                <a:cs typeface="Constantia"/>
              </a:rPr>
              <a:t>Mr.</a:t>
            </a:r>
            <a:r>
              <a:rPr sz="2000" b="1" spc="-25" dirty="0">
                <a:latin typeface="Constantia"/>
                <a:cs typeface="Constantia"/>
              </a:rPr>
              <a:t> </a:t>
            </a:r>
            <a:r>
              <a:rPr sz="2000" b="1" dirty="0">
                <a:latin typeface="Constantia"/>
                <a:cs typeface="Constantia"/>
              </a:rPr>
              <a:t>Deepak</a:t>
            </a:r>
            <a:r>
              <a:rPr sz="2000" b="1" spc="415" dirty="0">
                <a:latin typeface="Constantia"/>
                <a:cs typeface="Constantia"/>
              </a:rPr>
              <a:t> </a:t>
            </a:r>
            <a:r>
              <a:rPr sz="2000" b="1" spc="-10" dirty="0">
                <a:latin typeface="Constantia"/>
                <a:cs typeface="Constantia"/>
              </a:rPr>
              <a:t>Sheorain</a:t>
            </a:r>
            <a:endParaRPr sz="2000" dirty="0">
              <a:latin typeface="Constantia"/>
              <a:cs typeface="Constantia"/>
            </a:endParaRPr>
          </a:p>
          <a:p>
            <a:pPr marL="1270" algn="ctr">
              <a:lnSpc>
                <a:spcPct val="100000"/>
              </a:lnSpc>
            </a:pPr>
            <a:r>
              <a:rPr sz="2000" b="1" spc="-10" dirty="0">
                <a:latin typeface="Constantia"/>
                <a:cs typeface="Constantia"/>
              </a:rPr>
              <a:t>Director</a:t>
            </a:r>
            <a:endParaRPr sz="2000" dirty="0">
              <a:latin typeface="Constantia"/>
              <a:cs typeface="Constantia"/>
            </a:endParaRPr>
          </a:p>
        </p:txBody>
      </p:sp>
      <p:sp>
        <p:nvSpPr>
          <p:cNvPr id="29" name="object 29"/>
          <p:cNvSpPr txBox="1"/>
          <p:nvPr/>
        </p:nvSpPr>
        <p:spPr>
          <a:xfrm>
            <a:off x="5701251" y="5253673"/>
            <a:ext cx="2294890" cy="636270"/>
          </a:xfrm>
          <a:prstGeom prst="rect">
            <a:avLst/>
          </a:prstGeom>
        </p:spPr>
        <p:txBody>
          <a:bodyPr vert="horz" wrap="square" lIns="0" tIns="12700" rIns="0" bIns="0" rtlCol="0">
            <a:spAutoFit/>
          </a:bodyPr>
          <a:lstStyle/>
          <a:p>
            <a:pPr algn="ctr">
              <a:lnSpc>
                <a:spcPct val="100000"/>
              </a:lnSpc>
              <a:spcBef>
                <a:spcPts val="100"/>
              </a:spcBef>
            </a:pPr>
            <a:r>
              <a:rPr sz="2000" b="1" spc="-65" dirty="0">
                <a:latin typeface="Constantia"/>
                <a:cs typeface="Constantia"/>
              </a:rPr>
              <a:t>Mr.</a:t>
            </a:r>
            <a:r>
              <a:rPr sz="2000" b="1" spc="-20" dirty="0">
                <a:latin typeface="Constantia"/>
                <a:cs typeface="Constantia"/>
              </a:rPr>
              <a:t> </a:t>
            </a:r>
            <a:r>
              <a:rPr sz="2000" b="1" spc="-5" dirty="0">
                <a:latin typeface="Constantia"/>
                <a:cs typeface="Constantia"/>
              </a:rPr>
              <a:t>Nilesh</a:t>
            </a:r>
            <a:r>
              <a:rPr sz="2000" b="1" spc="415" dirty="0">
                <a:latin typeface="Constantia"/>
                <a:cs typeface="Constantia"/>
              </a:rPr>
              <a:t> </a:t>
            </a:r>
            <a:r>
              <a:rPr sz="2000" b="1" spc="-10" dirty="0">
                <a:latin typeface="Constantia"/>
                <a:cs typeface="Constantia"/>
              </a:rPr>
              <a:t>Mohata</a:t>
            </a:r>
            <a:endParaRPr sz="2000" dirty="0">
              <a:latin typeface="Constantia"/>
              <a:cs typeface="Constantia"/>
            </a:endParaRPr>
          </a:p>
          <a:p>
            <a:pPr algn="ctr">
              <a:lnSpc>
                <a:spcPct val="100000"/>
              </a:lnSpc>
            </a:pPr>
            <a:r>
              <a:rPr sz="2000" b="1" spc="-5" dirty="0">
                <a:latin typeface="Constantia"/>
                <a:cs typeface="Constantia"/>
              </a:rPr>
              <a:t>Chairman</a:t>
            </a:r>
            <a:endParaRPr sz="2000" dirty="0">
              <a:latin typeface="Constantia"/>
              <a:cs typeface="Constantia"/>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835152"/>
            <a:ext cx="9141714" cy="1233677"/>
          </a:xfrm>
          <a:prstGeom prst="rect">
            <a:avLst/>
          </a:prstGeom>
        </p:spPr>
      </p:pic>
      <p:sp>
        <p:nvSpPr>
          <p:cNvPr id="5" name="object 5"/>
          <p:cNvSpPr txBox="1">
            <a:spLocks noGrp="1"/>
          </p:cNvSpPr>
          <p:nvPr>
            <p:ph type="title"/>
          </p:nvPr>
        </p:nvSpPr>
        <p:spPr>
          <a:xfrm>
            <a:off x="3779177" y="941822"/>
            <a:ext cx="4995546" cy="627736"/>
          </a:xfrm>
          <a:prstGeom prst="rect">
            <a:avLst/>
          </a:prstGeom>
        </p:spPr>
        <p:txBody>
          <a:bodyPr vert="horz" wrap="square" lIns="0" tIns="12065" rIns="0" bIns="0" rtlCol="0">
            <a:spAutoFit/>
          </a:bodyPr>
          <a:lstStyle/>
          <a:p>
            <a:pPr marL="12700">
              <a:lnSpc>
                <a:spcPct val="100000"/>
              </a:lnSpc>
              <a:spcBef>
                <a:spcPts val="95"/>
              </a:spcBef>
            </a:pPr>
            <a:r>
              <a:rPr b="0" spc="-25" dirty="0">
                <a:latin typeface="Constantia" panose="02030602050306030303" pitchFamily="18" charset="0"/>
                <a:cs typeface="Times New Roman" panose="02020603050405020304" pitchFamily="18" charset="0"/>
              </a:rPr>
              <a:t>Know</a:t>
            </a:r>
            <a:r>
              <a:rPr b="0" spc="-15" dirty="0">
                <a:latin typeface="Constantia" panose="02030602050306030303" pitchFamily="18" charset="0"/>
                <a:cs typeface="Times New Roman" panose="02020603050405020304" pitchFamily="18" charset="0"/>
              </a:rPr>
              <a:t> </a:t>
            </a:r>
            <a:r>
              <a:rPr b="0" spc="10" dirty="0">
                <a:latin typeface="Constantia" panose="02030602050306030303" pitchFamily="18" charset="0"/>
                <a:cs typeface="Times New Roman" panose="02020603050405020304" pitchFamily="18" charset="0"/>
              </a:rPr>
              <a:t>more</a:t>
            </a:r>
            <a:r>
              <a:rPr b="0" spc="-20" dirty="0">
                <a:latin typeface="Constantia" panose="02030602050306030303" pitchFamily="18" charset="0"/>
                <a:cs typeface="Times New Roman" panose="02020603050405020304" pitchFamily="18" charset="0"/>
              </a:rPr>
              <a:t> </a:t>
            </a:r>
            <a:r>
              <a:rPr b="0" dirty="0">
                <a:latin typeface="Constantia" panose="02030602050306030303" pitchFamily="18" charset="0"/>
                <a:cs typeface="Times New Roman" panose="02020603050405020304" pitchFamily="18" charset="0"/>
              </a:rPr>
              <a:t>about</a:t>
            </a:r>
            <a:r>
              <a:rPr b="0" spc="-25" dirty="0">
                <a:latin typeface="Constantia" panose="02030602050306030303" pitchFamily="18" charset="0"/>
                <a:cs typeface="Times New Roman" panose="02020603050405020304" pitchFamily="18" charset="0"/>
              </a:rPr>
              <a:t> </a:t>
            </a:r>
            <a:r>
              <a:rPr b="0" spc="-5" dirty="0">
                <a:latin typeface="Constantia" panose="02030602050306030303" pitchFamily="18" charset="0"/>
                <a:cs typeface="Times New Roman" panose="02020603050405020304" pitchFamily="18" charset="0"/>
              </a:rPr>
              <a:t>us</a:t>
            </a:r>
          </a:p>
        </p:txBody>
      </p:sp>
      <p:grpSp>
        <p:nvGrpSpPr>
          <p:cNvPr id="6" name="object 6"/>
          <p:cNvGrpSpPr/>
          <p:nvPr/>
        </p:nvGrpSpPr>
        <p:grpSpPr>
          <a:xfrm>
            <a:off x="451104" y="22859"/>
            <a:ext cx="8049387" cy="1513458"/>
            <a:chOff x="451104" y="22859"/>
            <a:chExt cx="8049387" cy="1513458"/>
          </a:xfrm>
        </p:grpSpPr>
        <p:pic>
          <p:nvPicPr>
            <p:cNvPr id="7" name="object 7"/>
            <p:cNvPicPr/>
            <p:nvPr/>
          </p:nvPicPr>
          <p:blipFill>
            <a:blip r:embed="rId3" cstate="print"/>
            <a:stretch>
              <a:fillRect/>
            </a:stretch>
          </p:blipFill>
          <p:spPr>
            <a:xfrm>
              <a:off x="451104" y="22859"/>
              <a:ext cx="1513458" cy="1513458"/>
            </a:xfrm>
            <a:prstGeom prst="rect">
              <a:avLst/>
            </a:prstGeom>
          </p:spPr>
        </p:pic>
        <p:pic>
          <p:nvPicPr>
            <p:cNvPr id="8" name="object 8"/>
            <p:cNvPicPr/>
            <p:nvPr/>
          </p:nvPicPr>
          <p:blipFill>
            <a:blip r:embed="rId4" cstate="print"/>
            <a:stretch>
              <a:fillRect/>
            </a:stretch>
          </p:blipFill>
          <p:spPr>
            <a:xfrm>
              <a:off x="614832" y="22859"/>
              <a:ext cx="1142999" cy="1142999"/>
            </a:xfrm>
            <a:prstGeom prst="rect">
              <a:avLst/>
            </a:prstGeom>
          </p:spPr>
        </p:pic>
        <p:pic>
          <p:nvPicPr>
            <p:cNvPr id="9" name="object 9"/>
            <p:cNvPicPr/>
            <p:nvPr/>
          </p:nvPicPr>
          <p:blipFill>
            <a:blip r:embed="rId5" cstate="print"/>
            <a:stretch>
              <a:fillRect/>
            </a:stretch>
          </p:blipFill>
          <p:spPr>
            <a:xfrm>
              <a:off x="7215760" y="24960"/>
              <a:ext cx="1284731" cy="880872"/>
            </a:xfrm>
            <a:prstGeom prst="rect">
              <a:avLst/>
            </a:prstGeom>
          </p:spPr>
        </p:pic>
      </p:grpSp>
      <p:grpSp>
        <p:nvGrpSpPr>
          <p:cNvPr id="10" name="object 10"/>
          <p:cNvGrpSpPr/>
          <p:nvPr/>
        </p:nvGrpSpPr>
        <p:grpSpPr>
          <a:xfrm>
            <a:off x="0" y="6050279"/>
            <a:ext cx="9144000" cy="807720"/>
            <a:chOff x="0" y="6050279"/>
            <a:chExt cx="9144000" cy="807720"/>
          </a:xfrm>
        </p:grpSpPr>
        <p:pic>
          <p:nvPicPr>
            <p:cNvPr id="11" name="object 11"/>
            <p:cNvPicPr/>
            <p:nvPr/>
          </p:nvPicPr>
          <p:blipFill>
            <a:blip r:embed="rId6" cstate="print"/>
            <a:stretch>
              <a:fillRect/>
            </a:stretch>
          </p:blipFill>
          <p:spPr>
            <a:xfrm>
              <a:off x="0" y="6050279"/>
              <a:ext cx="9143999" cy="329247"/>
            </a:xfrm>
            <a:prstGeom prst="rect">
              <a:avLst/>
            </a:prstGeom>
          </p:spPr>
        </p:pic>
        <p:sp>
          <p:nvSpPr>
            <p:cNvPr id="12" name="object 12"/>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3" name="object 13"/>
            <p:cNvPicPr/>
            <p:nvPr/>
          </p:nvPicPr>
          <p:blipFill>
            <a:blip r:embed="rId7" cstate="print"/>
            <a:stretch>
              <a:fillRect/>
            </a:stretch>
          </p:blipFill>
          <p:spPr>
            <a:xfrm>
              <a:off x="0" y="6214871"/>
              <a:ext cx="9143999" cy="643126"/>
            </a:xfrm>
            <a:prstGeom prst="rect">
              <a:avLst/>
            </a:prstGeom>
          </p:spPr>
        </p:pic>
      </p:grpSp>
      <p:sp>
        <p:nvSpPr>
          <p:cNvPr id="14" name="object 14"/>
          <p:cNvSpPr txBox="1"/>
          <p:nvPr/>
        </p:nvSpPr>
        <p:spPr>
          <a:xfrm>
            <a:off x="507288" y="1796542"/>
            <a:ext cx="8255712" cy="4174490"/>
          </a:xfrm>
          <a:prstGeom prst="rect">
            <a:avLst/>
          </a:prstGeom>
        </p:spPr>
        <p:txBody>
          <a:bodyPr vert="horz" wrap="square" lIns="0" tIns="12065" rIns="0" bIns="0" rtlCol="0">
            <a:spAutoFit/>
          </a:bodyPr>
          <a:lstStyle/>
          <a:p>
            <a:pPr marL="400050" indent="-209550">
              <a:lnSpc>
                <a:spcPct val="100000"/>
              </a:lnSpc>
              <a:spcBef>
                <a:spcPts val="95"/>
              </a:spcBef>
              <a:buFont typeface="Arial MT"/>
              <a:buChar char="•"/>
              <a:tabLst>
                <a:tab pos="400685" algn="l"/>
              </a:tabLst>
            </a:pPr>
            <a:r>
              <a:rPr sz="2800" b="1" spc="-10" dirty="0">
                <a:latin typeface="Constantia"/>
                <a:cs typeface="Constantia"/>
              </a:rPr>
              <a:t>School</a:t>
            </a:r>
            <a:r>
              <a:rPr sz="2800" b="1" spc="-25" dirty="0">
                <a:latin typeface="Constantia"/>
                <a:cs typeface="Constantia"/>
              </a:rPr>
              <a:t> </a:t>
            </a:r>
            <a:r>
              <a:rPr sz="2800" b="1" spc="-40" dirty="0">
                <a:latin typeface="Constantia"/>
                <a:cs typeface="Constantia"/>
              </a:rPr>
              <a:t>Website</a:t>
            </a:r>
            <a:r>
              <a:rPr sz="2800" b="1" spc="-95" dirty="0">
                <a:latin typeface="Constantia"/>
                <a:cs typeface="Constantia"/>
              </a:rPr>
              <a:t> </a:t>
            </a:r>
            <a:r>
              <a:rPr sz="2800" b="1" spc="-5" dirty="0">
                <a:latin typeface="Constantia"/>
                <a:cs typeface="Constantia"/>
              </a:rPr>
              <a:t>:</a:t>
            </a:r>
            <a:endParaRPr sz="2800" dirty="0">
              <a:latin typeface="Constantia"/>
              <a:cs typeface="Constantia"/>
            </a:endParaRPr>
          </a:p>
          <a:p>
            <a:pPr>
              <a:lnSpc>
                <a:spcPct val="100000"/>
              </a:lnSpc>
              <a:spcBef>
                <a:spcPts val="40"/>
              </a:spcBef>
              <a:buFont typeface="Arial MT"/>
              <a:buChar char="•"/>
            </a:pPr>
            <a:endParaRPr sz="2350" dirty="0">
              <a:latin typeface="Constantia"/>
              <a:cs typeface="Constantia"/>
            </a:endParaRPr>
          </a:p>
          <a:p>
            <a:pPr marL="191135">
              <a:lnSpc>
                <a:spcPct val="100000"/>
              </a:lnSpc>
            </a:pPr>
            <a:r>
              <a:rPr sz="2400" b="1" spc="-20" dirty="0">
                <a:solidFill>
                  <a:srgbClr val="0E6EC5"/>
                </a:solidFill>
                <a:latin typeface="Constantia"/>
                <a:cs typeface="Constantia"/>
                <a:hlinkClick r:id="rId8"/>
              </a:rPr>
              <a:t>www.mlzschandrapur.edu.in</a:t>
            </a:r>
            <a:endParaRPr sz="2400" dirty="0">
              <a:latin typeface="Constantia"/>
              <a:cs typeface="Constantia"/>
            </a:endParaRPr>
          </a:p>
          <a:p>
            <a:pPr>
              <a:lnSpc>
                <a:spcPct val="100000"/>
              </a:lnSpc>
              <a:spcBef>
                <a:spcPts val="50"/>
              </a:spcBef>
            </a:pPr>
            <a:endParaRPr sz="1950" dirty="0">
              <a:latin typeface="Constantia"/>
              <a:cs typeface="Constantia"/>
            </a:endParaRPr>
          </a:p>
          <a:p>
            <a:pPr marL="191135" marR="59690">
              <a:lnSpc>
                <a:spcPct val="100000"/>
              </a:lnSpc>
            </a:pPr>
            <a:r>
              <a:rPr sz="2000" b="1" spc="-10" dirty="0">
                <a:latin typeface="Constantia"/>
                <a:cs typeface="Constantia"/>
              </a:rPr>
              <a:t>Circulars</a:t>
            </a:r>
            <a:r>
              <a:rPr sz="2000" b="1" spc="-90" dirty="0">
                <a:latin typeface="Constantia"/>
                <a:cs typeface="Constantia"/>
              </a:rPr>
              <a:t> </a:t>
            </a:r>
            <a:r>
              <a:rPr sz="2000" b="1" spc="-20" dirty="0">
                <a:latin typeface="Constantia"/>
                <a:cs typeface="Constantia"/>
              </a:rPr>
              <a:t>are</a:t>
            </a:r>
            <a:r>
              <a:rPr sz="2000" b="1" spc="-65" dirty="0">
                <a:latin typeface="Constantia"/>
                <a:cs typeface="Constantia"/>
              </a:rPr>
              <a:t> </a:t>
            </a:r>
            <a:r>
              <a:rPr sz="2000" b="1" dirty="0">
                <a:latin typeface="Constantia"/>
                <a:cs typeface="Constantia"/>
              </a:rPr>
              <a:t>uploaded</a:t>
            </a:r>
            <a:r>
              <a:rPr sz="2000" b="1" spc="-70" dirty="0">
                <a:latin typeface="Constantia"/>
                <a:cs typeface="Constantia"/>
              </a:rPr>
              <a:t> </a:t>
            </a:r>
            <a:r>
              <a:rPr sz="2000" b="1" dirty="0">
                <a:latin typeface="Constantia"/>
                <a:cs typeface="Constantia"/>
              </a:rPr>
              <a:t>on</a:t>
            </a:r>
            <a:r>
              <a:rPr sz="2000" b="1" spc="-50" dirty="0">
                <a:latin typeface="Constantia"/>
                <a:cs typeface="Constantia"/>
              </a:rPr>
              <a:t> </a:t>
            </a:r>
            <a:r>
              <a:rPr sz="2000" b="1" spc="-5" dirty="0">
                <a:latin typeface="Constantia"/>
                <a:cs typeface="Constantia"/>
              </a:rPr>
              <a:t>the</a:t>
            </a:r>
            <a:r>
              <a:rPr sz="2000" b="1" spc="-100" dirty="0">
                <a:latin typeface="Constantia"/>
                <a:cs typeface="Constantia"/>
              </a:rPr>
              <a:t> </a:t>
            </a:r>
            <a:r>
              <a:rPr sz="2000" b="1" spc="-15" dirty="0">
                <a:latin typeface="Constantia"/>
                <a:cs typeface="Constantia"/>
              </a:rPr>
              <a:t>website</a:t>
            </a:r>
            <a:r>
              <a:rPr sz="2000" b="1" spc="-85" dirty="0">
                <a:latin typeface="Constantia"/>
                <a:cs typeface="Constantia"/>
              </a:rPr>
              <a:t> </a:t>
            </a:r>
            <a:r>
              <a:rPr sz="2000" b="1" spc="-30" dirty="0">
                <a:latin typeface="Constantia"/>
                <a:cs typeface="Constantia"/>
              </a:rPr>
              <a:t>regularly.</a:t>
            </a:r>
            <a:r>
              <a:rPr sz="2000" b="1" spc="40" dirty="0">
                <a:latin typeface="Constantia"/>
                <a:cs typeface="Constantia"/>
              </a:rPr>
              <a:t> </a:t>
            </a:r>
            <a:r>
              <a:rPr sz="2000" b="1" spc="-20" dirty="0">
                <a:latin typeface="Constantia"/>
                <a:cs typeface="Constantia"/>
              </a:rPr>
              <a:t>Hard</a:t>
            </a:r>
            <a:r>
              <a:rPr sz="2000" b="1" spc="-65" dirty="0">
                <a:latin typeface="Constantia"/>
                <a:cs typeface="Constantia"/>
              </a:rPr>
              <a:t> </a:t>
            </a:r>
            <a:r>
              <a:rPr sz="2000" b="1" spc="-15" dirty="0">
                <a:latin typeface="Constantia"/>
                <a:cs typeface="Constantia"/>
              </a:rPr>
              <a:t>copy</a:t>
            </a:r>
            <a:r>
              <a:rPr sz="2000" b="1" spc="-100" dirty="0">
                <a:latin typeface="Constantia"/>
                <a:cs typeface="Constantia"/>
              </a:rPr>
              <a:t> </a:t>
            </a:r>
            <a:r>
              <a:rPr sz="2000" b="1" dirty="0">
                <a:latin typeface="Constantia"/>
                <a:cs typeface="Constantia"/>
              </a:rPr>
              <a:t>of </a:t>
            </a:r>
            <a:r>
              <a:rPr sz="2000" b="1" spc="-465" dirty="0">
                <a:latin typeface="Constantia"/>
                <a:cs typeface="Constantia"/>
              </a:rPr>
              <a:t> </a:t>
            </a:r>
            <a:r>
              <a:rPr sz="2000" b="1" spc="-5" dirty="0">
                <a:latin typeface="Constantia"/>
                <a:cs typeface="Constantia"/>
              </a:rPr>
              <a:t>the</a:t>
            </a:r>
            <a:r>
              <a:rPr sz="2000" b="1" spc="-95" dirty="0">
                <a:latin typeface="Constantia"/>
                <a:cs typeface="Constantia"/>
              </a:rPr>
              <a:t> </a:t>
            </a:r>
            <a:r>
              <a:rPr sz="2000" b="1" spc="-5" dirty="0">
                <a:latin typeface="Constantia"/>
                <a:cs typeface="Constantia"/>
              </a:rPr>
              <a:t>same</a:t>
            </a:r>
            <a:r>
              <a:rPr sz="2000" b="1" spc="-100" dirty="0">
                <a:latin typeface="Constantia"/>
                <a:cs typeface="Constantia"/>
              </a:rPr>
              <a:t> </a:t>
            </a:r>
            <a:r>
              <a:rPr sz="2000" b="1" spc="-5" dirty="0">
                <a:latin typeface="Constantia"/>
                <a:cs typeface="Constantia"/>
              </a:rPr>
              <a:t>will</a:t>
            </a:r>
            <a:r>
              <a:rPr sz="2000" b="1" dirty="0">
                <a:latin typeface="Constantia"/>
                <a:cs typeface="Constantia"/>
              </a:rPr>
              <a:t> be</a:t>
            </a:r>
            <a:r>
              <a:rPr sz="2000" b="1" spc="-90" dirty="0">
                <a:latin typeface="Constantia"/>
                <a:cs typeface="Constantia"/>
              </a:rPr>
              <a:t> </a:t>
            </a:r>
            <a:r>
              <a:rPr sz="2000" b="1" spc="-15" dirty="0">
                <a:latin typeface="Constantia"/>
                <a:cs typeface="Constantia"/>
              </a:rPr>
              <a:t>provided</a:t>
            </a:r>
            <a:r>
              <a:rPr sz="2000" b="1" spc="-35" dirty="0">
                <a:latin typeface="Constantia"/>
                <a:cs typeface="Constantia"/>
              </a:rPr>
              <a:t> </a:t>
            </a:r>
            <a:r>
              <a:rPr sz="2000" b="1" spc="-20" dirty="0">
                <a:latin typeface="Constantia"/>
                <a:cs typeface="Constantia"/>
              </a:rPr>
              <a:t>to</a:t>
            </a:r>
            <a:r>
              <a:rPr sz="2000" b="1" spc="-70" dirty="0">
                <a:latin typeface="Constantia"/>
                <a:cs typeface="Constantia"/>
              </a:rPr>
              <a:t> </a:t>
            </a:r>
            <a:r>
              <a:rPr sz="2000" b="1" spc="-5" dirty="0">
                <a:latin typeface="Constantia"/>
                <a:cs typeface="Constantia"/>
              </a:rPr>
              <a:t>the</a:t>
            </a:r>
            <a:r>
              <a:rPr sz="2000" b="1" spc="-105" dirty="0">
                <a:latin typeface="Constantia"/>
                <a:cs typeface="Constantia"/>
              </a:rPr>
              <a:t> </a:t>
            </a:r>
            <a:r>
              <a:rPr sz="2000" b="1" spc="-5" dirty="0">
                <a:latin typeface="Constantia"/>
                <a:cs typeface="Constantia"/>
              </a:rPr>
              <a:t>child</a:t>
            </a:r>
            <a:r>
              <a:rPr sz="2000" b="1" spc="-45" dirty="0">
                <a:latin typeface="Constantia"/>
                <a:cs typeface="Constantia"/>
              </a:rPr>
              <a:t> </a:t>
            </a:r>
            <a:r>
              <a:rPr sz="2000" b="1" spc="-5" dirty="0">
                <a:latin typeface="Constantia"/>
                <a:cs typeface="Constantia"/>
              </a:rPr>
              <a:t>only</a:t>
            </a:r>
            <a:r>
              <a:rPr sz="2000" b="1" spc="-114" dirty="0">
                <a:latin typeface="Constantia"/>
                <a:cs typeface="Constantia"/>
              </a:rPr>
              <a:t> </a:t>
            </a:r>
            <a:r>
              <a:rPr sz="2000" b="1" spc="-10" dirty="0">
                <a:latin typeface="Constantia"/>
                <a:cs typeface="Constantia"/>
              </a:rPr>
              <a:t>once</a:t>
            </a:r>
            <a:r>
              <a:rPr sz="2000" b="1" spc="-50" dirty="0">
                <a:latin typeface="Constantia"/>
                <a:cs typeface="Constantia"/>
              </a:rPr>
              <a:t> </a:t>
            </a:r>
            <a:r>
              <a:rPr sz="2000" b="1" dirty="0">
                <a:latin typeface="Constantia"/>
                <a:cs typeface="Constantia"/>
              </a:rPr>
              <a:t>in</a:t>
            </a:r>
            <a:r>
              <a:rPr sz="2000" b="1" spc="-85" dirty="0">
                <a:latin typeface="Constantia"/>
                <a:cs typeface="Constantia"/>
              </a:rPr>
              <a:t> </a:t>
            </a:r>
            <a:r>
              <a:rPr sz="2000" b="1" dirty="0">
                <a:latin typeface="Constantia"/>
                <a:cs typeface="Constantia"/>
              </a:rPr>
              <a:t>school.</a:t>
            </a:r>
            <a:endParaRPr sz="2000" dirty="0">
              <a:latin typeface="Constantia"/>
              <a:cs typeface="Constantia"/>
            </a:endParaRPr>
          </a:p>
          <a:p>
            <a:pPr>
              <a:lnSpc>
                <a:spcPct val="100000"/>
              </a:lnSpc>
              <a:spcBef>
                <a:spcPts val="20"/>
              </a:spcBef>
            </a:pPr>
            <a:endParaRPr sz="1950" dirty="0">
              <a:latin typeface="Constantia"/>
              <a:cs typeface="Constantia"/>
            </a:endParaRPr>
          </a:p>
          <a:p>
            <a:pPr marL="191135">
              <a:lnSpc>
                <a:spcPct val="100000"/>
              </a:lnSpc>
            </a:pPr>
            <a:r>
              <a:rPr sz="2000" b="1" spc="-10" dirty="0">
                <a:solidFill>
                  <a:srgbClr val="006FC0"/>
                </a:solidFill>
                <a:latin typeface="Constantia"/>
                <a:cs typeface="Constantia"/>
                <a:hlinkClick r:id="rId9"/>
              </a:rPr>
              <a:t>http://mlzschandrapur.edu.in/Important_notice.aspx</a:t>
            </a:r>
            <a:endParaRPr sz="2000" dirty="0">
              <a:latin typeface="Constantia"/>
              <a:cs typeface="Constantia"/>
            </a:endParaRPr>
          </a:p>
          <a:p>
            <a:pPr>
              <a:lnSpc>
                <a:spcPct val="100000"/>
              </a:lnSpc>
              <a:spcBef>
                <a:spcPts val="25"/>
              </a:spcBef>
            </a:pPr>
            <a:endParaRPr sz="1900" dirty="0">
              <a:latin typeface="Constantia"/>
              <a:cs typeface="Constantia"/>
            </a:endParaRPr>
          </a:p>
          <a:p>
            <a:pPr marL="472440" lvl="1" indent="-196850">
              <a:lnSpc>
                <a:spcPct val="100000"/>
              </a:lnSpc>
              <a:buChar char="•"/>
              <a:tabLst>
                <a:tab pos="473075" algn="l"/>
              </a:tabLst>
            </a:pPr>
            <a:r>
              <a:rPr sz="2800" b="1" spc="-30" dirty="0">
                <a:latin typeface="Constantia"/>
                <a:cs typeface="Constantia"/>
              </a:rPr>
              <a:t>Facebook</a:t>
            </a:r>
            <a:r>
              <a:rPr sz="2800" b="1" spc="-25" dirty="0">
                <a:latin typeface="Constantia"/>
                <a:cs typeface="Constantia"/>
              </a:rPr>
              <a:t> Page:</a:t>
            </a:r>
            <a:endParaRPr sz="2800" dirty="0">
              <a:latin typeface="Constantia"/>
              <a:cs typeface="Constantia"/>
            </a:endParaRPr>
          </a:p>
          <a:p>
            <a:pPr>
              <a:lnSpc>
                <a:spcPct val="100000"/>
              </a:lnSpc>
              <a:spcBef>
                <a:spcPts val="40"/>
              </a:spcBef>
            </a:pPr>
            <a:endParaRPr sz="2350" dirty="0">
              <a:latin typeface="Constantia"/>
              <a:cs typeface="Constantia"/>
            </a:endParaRPr>
          </a:p>
          <a:p>
            <a:pPr marL="12700">
              <a:lnSpc>
                <a:spcPct val="100000"/>
              </a:lnSpc>
            </a:pPr>
            <a:r>
              <a:rPr lang="en-US" sz="2400" b="1" spc="-10" dirty="0" smtClean="0">
                <a:solidFill>
                  <a:srgbClr val="006FC0"/>
                </a:solidFill>
                <a:latin typeface="Constantia"/>
                <a:cs typeface="Constantia"/>
                <a:hlinkClick r:id="rId9"/>
              </a:rPr>
              <a:t>http:/</a:t>
            </a:r>
            <a:r>
              <a:rPr sz="2400" b="1" spc="-10" dirty="0" smtClean="0">
                <a:solidFill>
                  <a:srgbClr val="00AF50"/>
                </a:solidFill>
                <a:latin typeface="Constantia"/>
                <a:cs typeface="Constantia"/>
                <a:hlinkClick r:id="rId10"/>
              </a:rPr>
              <a:t>/w</a:t>
            </a:r>
            <a:r>
              <a:rPr lang="en-US" sz="2400" b="1" spc="-10" dirty="0" smtClean="0">
                <a:solidFill>
                  <a:srgbClr val="00AF50"/>
                </a:solidFill>
                <a:latin typeface="Constantia"/>
                <a:cs typeface="Constantia"/>
                <a:hlinkClick r:id="rId10"/>
              </a:rPr>
              <a:t>w</a:t>
            </a:r>
            <a:r>
              <a:rPr sz="2400" b="1" spc="-10" dirty="0" smtClean="0">
                <a:solidFill>
                  <a:srgbClr val="00AF50"/>
                </a:solidFill>
                <a:latin typeface="Constantia"/>
                <a:cs typeface="Constantia"/>
                <a:hlinkClick r:id="rId10"/>
              </a:rPr>
              <a:t>w.facebook.com/mountlitera.chandrapur</a:t>
            </a:r>
            <a:endParaRPr sz="2400" dirty="0">
              <a:latin typeface="Constantia"/>
              <a:cs typeface="Constanti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5169"/>
            <a:ext cx="9145590" cy="1811273"/>
            <a:chOff x="-828" y="0"/>
            <a:chExt cx="9145590" cy="1811273"/>
          </a:xfrm>
        </p:grpSpPr>
        <p:pic>
          <p:nvPicPr>
            <p:cNvPr id="3" name="object 3"/>
            <p:cNvPicPr/>
            <p:nvPr/>
          </p:nvPicPr>
          <p:blipFill>
            <a:blip r:embed="rId2" cstate="print"/>
            <a:stretch>
              <a:fillRect/>
            </a:stretch>
          </p:blipFill>
          <p:spPr>
            <a:xfrm>
              <a:off x="-828" y="0"/>
              <a:ext cx="9145590" cy="1020572"/>
            </a:xfrm>
            <a:prstGeom prst="rect">
              <a:avLst/>
            </a:prstGeom>
          </p:spPr>
        </p:pic>
        <p:pic>
          <p:nvPicPr>
            <p:cNvPr id="4" name="object 4"/>
            <p:cNvPicPr/>
            <p:nvPr/>
          </p:nvPicPr>
          <p:blipFill>
            <a:blip r:embed="rId3" cstate="print"/>
            <a:stretch>
              <a:fillRect/>
            </a:stretch>
          </p:blipFill>
          <p:spPr>
            <a:xfrm>
              <a:off x="0" y="905255"/>
              <a:ext cx="9141714" cy="906018"/>
            </a:xfrm>
            <a:prstGeom prst="rect">
              <a:avLst/>
            </a:prstGeom>
          </p:spPr>
        </p:pic>
        <p:pic>
          <p:nvPicPr>
            <p:cNvPr id="6" name="object 6"/>
            <p:cNvPicPr/>
            <p:nvPr/>
          </p:nvPicPr>
          <p:blipFill>
            <a:blip r:embed="rId4" cstate="print"/>
            <a:stretch>
              <a:fillRect/>
            </a:stretch>
          </p:blipFill>
          <p:spPr>
            <a:xfrm>
              <a:off x="599092" y="15051"/>
              <a:ext cx="1142999" cy="1142999"/>
            </a:xfrm>
            <a:prstGeom prst="rect">
              <a:avLst/>
            </a:prstGeom>
          </p:spPr>
        </p:pic>
        <p:pic>
          <p:nvPicPr>
            <p:cNvPr id="7" name="object 7"/>
            <p:cNvPicPr/>
            <p:nvPr/>
          </p:nvPicPr>
          <p:blipFill>
            <a:blip r:embed="rId5" cstate="print"/>
            <a:stretch>
              <a:fillRect/>
            </a:stretch>
          </p:blipFill>
          <p:spPr>
            <a:xfrm>
              <a:off x="7161972" y="7947"/>
              <a:ext cx="1284731" cy="880872"/>
            </a:xfrm>
            <a:prstGeom prst="rect">
              <a:avLst/>
            </a:prstGeom>
          </p:spPr>
        </p:pic>
      </p:grpSp>
      <p:grpSp>
        <p:nvGrpSpPr>
          <p:cNvPr id="8" name="object 8"/>
          <p:cNvGrpSpPr/>
          <p:nvPr/>
        </p:nvGrpSpPr>
        <p:grpSpPr>
          <a:xfrm>
            <a:off x="0" y="6050279"/>
            <a:ext cx="9144000" cy="807720"/>
            <a:chOff x="0" y="6050279"/>
            <a:chExt cx="9144000" cy="807720"/>
          </a:xfrm>
        </p:grpSpPr>
        <p:pic>
          <p:nvPicPr>
            <p:cNvPr id="9" name="object 9"/>
            <p:cNvPicPr/>
            <p:nvPr/>
          </p:nvPicPr>
          <p:blipFill>
            <a:blip r:embed="rId6" cstate="print"/>
            <a:stretch>
              <a:fillRect/>
            </a:stretch>
          </p:blipFill>
          <p:spPr>
            <a:xfrm>
              <a:off x="0" y="6050279"/>
              <a:ext cx="9143999" cy="329247"/>
            </a:xfrm>
            <a:prstGeom prst="rect">
              <a:avLst/>
            </a:prstGeom>
          </p:spPr>
        </p:pic>
        <p:sp>
          <p:nvSpPr>
            <p:cNvPr id="10" name="object 10"/>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1" name="object 11"/>
            <p:cNvPicPr/>
            <p:nvPr/>
          </p:nvPicPr>
          <p:blipFill>
            <a:blip r:embed="rId7" cstate="print"/>
            <a:stretch>
              <a:fillRect/>
            </a:stretch>
          </p:blipFill>
          <p:spPr>
            <a:xfrm>
              <a:off x="0" y="6214871"/>
              <a:ext cx="9143999" cy="643126"/>
            </a:xfrm>
            <a:prstGeom prst="rect">
              <a:avLst/>
            </a:prstGeom>
          </p:spPr>
        </p:pic>
      </p:grpSp>
      <p:grpSp>
        <p:nvGrpSpPr>
          <p:cNvPr id="12" name="object 12"/>
          <p:cNvGrpSpPr/>
          <p:nvPr/>
        </p:nvGrpSpPr>
        <p:grpSpPr>
          <a:xfrm>
            <a:off x="1295400" y="2971800"/>
            <a:ext cx="6553200" cy="1219199"/>
            <a:chOff x="2033016" y="3395459"/>
            <a:chExt cx="5151120" cy="597535"/>
          </a:xfrm>
        </p:grpSpPr>
        <p:pic>
          <p:nvPicPr>
            <p:cNvPr id="13" name="object 13"/>
            <p:cNvPicPr/>
            <p:nvPr/>
          </p:nvPicPr>
          <p:blipFill>
            <a:blip r:embed="rId8" cstate="print"/>
            <a:stretch>
              <a:fillRect/>
            </a:stretch>
          </p:blipFill>
          <p:spPr>
            <a:xfrm>
              <a:off x="2033016" y="3395459"/>
              <a:ext cx="5151120" cy="597420"/>
            </a:xfrm>
            <a:prstGeom prst="rect">
              <a:avLst/>
            </a:prstGeom>
          </p:spPr>
        </p:pic>
        <p:pic>
          <p:nvPicPr>
            <p:cNvPr id="14" name="object 14"/>
            <p:cNvPicPr/>
            <p:nvPr/>
          </p:nvPicPr>
          <p:blipFill>
            <a:blip r:embed="rId9" cstate="print"/>
            <a:stretch>
              <a:fillRect/>
            </a:stretch>
          </p:blipFill>
          <p:spPr>
            <a:xfrm>
              <a:off x="2075180" y="3407029"/>
              <a:ext cx="5073015" cy="51917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1920" y="2357430"/>
            <a:ext cx="4863452" cy="3046988"/>
          </a:xfrm>
          <a:prstGeom prst="rect">
            <a:avLst/>
          </a:prstGeom>
          <a:ln>
            <a:solidFill>
              <a:schemeClr val="bg1"/>
            </a:solidFill>
          </a:ln>
        </p:spPr>
        <p:txBody>
          <a:bodyPr wrap="square">
            <a:spAutoFit/>
          </a:bodyPr>
          <a:lstStyle/>
          <a:p>
            <a:r>
              <a:rPr lang="en-IN" sz="2400" dirty="0" smtClean="0">
                <a:solidFill>
                  <a:schemeClr val="tx1">
                    <a:lumMod val="95000"/>
                  </a:schemeClr>
                </a:solidFill>
                <a:latin typeface="Constantia" panose="02030602050306030303" pitchFamily="18" charset="0"/>
              </a:rPr>
              <a:t>Regional School Director </a:t>
            </a:r>
          </a:p>
          <a:p>
            <a:r>
              <a:rPr lang="en-IN" sz="2400" dirty="0" smtClean="0">
                <a:solidFill>
                  <a:schemeClr val="tx1">
                    <a:lumMod val="95000"/>
                  </a:schemeClr>
                </a:solidFill>
                <a:latin typeface="Constantia" panose="02030602050306030303" pitchFamily="18" charset="0"/>
              </a:rPr>
              <a:t>West Zone Zee Learn Limited</a:t>
            </a:r>
          </a:p>
          <a:p>
            <a:endParaRPr lang="en-IN" sz="2000" dirty="0" smtClean="0">
              <a:solidFill>
                <a:schemeClr val="tx1">
                  <a:lumMod val="95000"/>
                </a:schemeClr>
              </a:solidFill>
              <a:latin typeface="Constantia" panose="02030602050306030303" pitchFamily="18" charset="0"/>
            </a:endParaRPr>
          </a:p>
          <a:p>
            <a:r>
              <a:rPr lang="en-IN" sz="2000" b="1" dirty="0" smtClean="0">
                <a:solidFill>
                  <a:schemeClr val="tx1">
                    <a:lumMod val="95000"/>
                  </a:schemeClr>
                </a:solidFill>
                <a:latin typeface="Constantia" panose="02030602050306030303" pitchFamily="18" charset="0"/>
              </a:rPr>
              <a:t>Name :- Ms. </a:t>
            </a:r>
            <a:r>
              <a:rPr lang="en-IN" sz="2000" b="1" dirty="0" err="1" smtClean="0">
                <a:solidFill>
                  <a:schemeClr val="tx1">
                    <a:lumMod val="95000"/>
                  </a:schemeClr>
                </a:solidFill>
                <a:latin typeface="Constantia" panose="02030602050306030303" pitchFamily="18" charset="0"/>
              </a:rPr>
              <a:t>Neeru</a:t>
            </a:r>
            <a:r>
              <a:rPr lang="en-IN" sz="2000" b="1" dirty="0" smtClean="0">
                <a:solidFill>
                  <a:schemeClr val="tx1">
                    <a:lumMod val="95000"/>
                  </a:schemeClr>
                </a:solidFill>
                <a:latin typeface="Constantia" panose="02030602050306030303" pitchFamily="18" charset="0"/>
              </a:rPr>
              <a:t> </a:t>
            </a:r>
            <a:r>
              <a:rPr lang="en-IN" sz="2000" b="1" dirty="0" err="1" smtClean="0">
                <a:solidFill>
                  <a:schemeClr val="tx1">
                    <a:lumMod val="95000"/>
                  </a:schemeClr>
                </a:solidFill>
                <a:latin typeface="Constantia" panose="02030602050306030303" pitchFamily="18" charset="0"/>
              </a:rPr>
              <a:t>Nayyer</a:t>
            </a:r>
            <a:endParaRPr lang="en-IN" sz="2000" b="1" dirty="0" smtClean="0">
              <a:solidFill>
                <a:schemeClr val="tx1">
                  <a:lumMod val="95000"/>
                </a:schemeClr>
              </a:solidFill>
              <a:latin typeface="Constantia" panose="02030602050306030303" pitchFamily="18" charset="0"/>
            </a:endParaRPr>
          </a:p>
          <a:p>
            <a:endParaRPr lang="en-IN" sz="2000" b="1" dirty="0" smtClean="0">
              <a:solidFill>
                <a:schemeClr val="tx1">
                  <a:lumMod val="95000"/>
                </a:schemeClr>
              </a:solidFill>
              <a:latin typeface="Constantia" panose="02030602050306030303" pitchFamily="18" charset="0"/>
            </a:endParaRPr>
          </a:p>
          <a:p>
            <a:r>
              <a:rPr lang="en-IN" sz="2000" dirty="0" smtClean="0">
                <a:solidFill>
                  <a:schemeClr val="tx1">
                    <a:lumMod val="95000"/>
                  </a:schemeClr>
                </a:solidFill>
                <a:latin typeface="Constantia" panose="02030602050306030303" pitchFamily="18" charset="0"/>
              </a:rPr>
              <a:t>Ph. No. :- 9819987979</a:t>
            </a:r>
          </a:p>
          <a:p>
            <a:endParaRPr lang="en-IN" sz="2000" dirty="0">
              <a:solidFill>
                <a:schemeClr val="tx1">
                  <a:lumMod val="95000"/>
                </a:schemeClr>
              </a:solidFill>
              <a:latin typeface="Constantia" panose="02030602050306030303" pitchFamily="18" charset="0"/>
            </a:endParaRPr>
          </a:p>
          <a:p>
            <a:r>
              <a:rPr lang="en-IN" sz="2000" dirty="0" smtClean="0">
                <a:solidFill>
                  <a:schemeClr val="tx1">
                    <a:lumMod val="95000"/>
                  </a:schemeClr>
                </a:solidFill>
                <a:latin typeface="Constantia" panose="02030602050306030303" pitchFamily="18" charset="0"/>
              </a:rPr>
              <a:t>email :- </a:t>
            </a:r>
            <a:r>
              <a:rPr lang="en-IN" sz="2000" dirty="0" smtClean="0">
                <a:solidFill>
                  <a:schemeClr val="tx1">
                    <a:lumMod val="95000"/>
                  </a:schemeClr>
                </a:solidFill>
                <a:latin typeface="Constantia" panose="02030602050306030303" pitchFamily="18" charset="0"/>
                <a:hlinkClick r:id="rId2"/>
              </a:rPr>
              <a:t>neeru.nayyar@zeelearn.com</a:t>
            </a:r>
            <a:endParaRPr lang="en-IN" sz="2000" dirty="0" smtClean="0">
              <a:solidFill>
                <a:schemeClr val="tx1">
                  <a:lumMod val="95000"/>
                </a:schemeClr>
              </a:solidFill>
              <a:latin typeface="Constantia" panose="02030602050306030303" pitchFamily="18" charset="0"/>
            </a:endParaRPr>
          </a:p>
          <a:p>
            <a:endParaRPr lang="en-IN" sz="2400" dirty="0" smtClean="0">
              <a:solidFill>
                <a:schemeClr val="bg2">
                  <a:lumMod val="10000"/>
                </a:schemeClr>
              </a:solidFill>
              <a:latin typeface="Constantia" panose="02030602050306030303" pitchFamily="18" charset="0"/>
            </a:endParaRPr>
          </a:p>
        </p:txBody>
      </p:sp>
      <p:sp>
        <p:nvSpPr>
          <p:cNvPr id="6" name="Rectangle 5"/>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7" name="Picture 6" descr="add.jpg"/>
          <p:cNvPicPr>
            <a:picLocks noChangeAspect="1"/>
          </p:cNvPicPr>
          <p:nvPr/>
        </p:nvPicPr>
        <p:blipFill>
          <a:blip r:embed="rId3"/>
          <a:stretch>
            <a:fillRect/>
          </a:stretch>
        </p:blipFill>
        <p:spPr>
          <a:xfrm>
            <a:off x="0" y="6215082"/>
            <a:ext cx="9144000" cy="642918"/>
          </a:xfrm>
          <a:prstGeom prst="rect">
            <a:avLst/>
          </a:prstGeom>
        </p:spPr>
      </p:pic>
      <p:pic>
        <p:nvPicPr>
          <p:cNvPr id="8" name="Picture 7" descr="photo.jpg"/>
          <p:cNvPicPr>
            <a:picLocks noChangeAspect="1"/>
          </p:cNvPicPr>
          <p:nvPr/>
        </p:nvPicPr>
        <p:blipFill>
          <a:blip r:embed="rId4" cstate="print"/>
          <a:stretch>
            <a:fillRect/>
          </a:stretch>
        </p:blipFill>
        <p:spPr>
          <a:xfrm>
            <a:off x="7143800" y="1"/>
            <a:ext cx="1285852" cy="88152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2237158"/>
            <a:ext cx="2606349" cy="3442204"/>
          </a:xfrm>
          <a:prstGeom prst="rect">
            <a:avLst/>
          </a:prstGeom>
          <a:ln w="88900" cap="sq" cmpd="thickThin">
            <a:solidFill>
              <a:srgbClr val="000000"/>
            </a:solidFill>
            <a:prstDash val="solid"/>
            <a:miter lim="800000"/>
          </a:ln>
          <a:effectLst>
            <a:innerShdw blurRad="76200">
              <a:srgbClr val="000000"/>
            </a:innerShdw>
          </a:effectLst>
        </p:spPr>
      </p:pic>
      <p:pic>
        <p:nvPicPr>
          <p:cNvPr id="12" name="object 8"/>
          <p:cNvPicPr/>
          <p:nvPr/>
        </p:nvPicPr>
        <p:blipFill>
          <a:blip r:embed="rId6" cstate="print"/>
          <a:stretch>
            <a:fillRect/>
          </a:stretch>
        </p:blipFill>
        <p:spPr>
          <a:xfrm>
            <a:off x="0" y="1024400"/>
            <a:ext cx="9144000" cy="704819"/>
          </a:xfrm>
          <a:prstGeom prst="rect">
            <a:avLst/>
          </a:prstGeom>
        </p:spPr>
      </p:pic>
      <p:sp>
        <p:nvSpPr>
          <p:cNvPr id="4" name="Rectangle 3"/>
          <p:cNvSpPr/>
          <p:nvPr/>
        </p:nvSpPr>
        <p:spPr>
          <a:xfrm>
            <a:off x="6066575" y="1024400"/>
            <a:ext cx="2678105" cy="646331"/>
          </a:xfrm>
          <a:prstGeom prst="rect">
            <a:avLst/>
          </a:prstGeom>
        </p:spPr>
        <p:txBody>
          <a:bodyPr wrap="none">
            <a:spAutoFit/>
          </a:bodyPr>
          <a:lstStyle/>
          <a:p>
            <a:r>
              <a:rPr lang="en-IN" sz="3600" dirty="0">
                <a:effectLst>
                  <a:outerShdw blurRad="38100" dist="38100" dir="2700000" algn="tl">
                    <a:srgbClr val="000000">
                      <a:alpha val="43137"/>
                    </a:srgbClr>
                  </a:outerShdw>
                </a:effectLst>
                <a:latin typeface="Constantia" panose="02030602050306030303" pitchFamily="18" charset="0"/>
              </a:rPr>
              <a:t>Our Mentor </a:t>
            </a:r>
            <a:endParaRPr lang="en-US" sz="3600" dirty="0">
              <a:effectLst>
                <a:outerShdw blurRad="38100" dist="38100" dir="2700000" algn="tl">
                  <a:srgbClr val="000000">
                    <a:alpha val="43137"/>
                  </a:srgbClr>
                </a:outerShdw>
              </a:effectLst>
              <a:latin typeface="Constantia" panose="02030602050306030303" pitchFamily="18" charset="0"/>
            </a:endParaRPr>
          </a:p>
        </p:txBody>
      </p:sp>
      <p:pic>
        <p:nvPicPr>
          <p:cNvPr id="9" name="Picture 8" descr="school logo png.png"/>
          <p:cNvPicPr>
            <a:picLocks noChangeAspect="1"/>
          </p:cNvPicPr>
          <p:nvPr/>
        </p:nvPicPr>
        <p:blipFill>
          <a:blip r:embed="rId7" cstate="print"/>
          <a:stretch>
            <a:fillRect/>
          </a:stretch>
        </p:blipFill>
        <p:spPr>
          <a:xfrm>
            <a:off x="457200" y="164473"/>
            <a:ext cx="1130927" cy="11309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2190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98803"/>
            <a:ext cx="9142095" cy="1116330"/>
            <a:chOff x="0" y="1098803"/>
            <a:chExt cx="9142095" cy="1116330"/>
          </a:xfrm>
        </p:grpSpPr>
        <p:pic>
          <p:nvPicPr>
            <p:cNvPr id="3" name="object 3"/>
            <p:cNvPicPr/>
            <p:nvPr/>
          </p:nvPicPr>
          <p:blipFill>
            <a:blip r:embed="rId2" cstate="print"/>
            <a:stretch>
              <a:fillRect/>
            </a:stretch>
          </p:blipFill>
          <p:spPr>
            <a:xfrm>
              <a:off x="0" y="1120139"/>
              <a:ext cx="9141714" cy="906017"/>
            </a:xfrm>
            <a:prstGeom prst="rect">
              <a:avLst/>
            </a:prstGeom>
          </p:spPr>
        </p:pic>
        <p:pic>
          <p:nvPicPr>
            <p:cNvPr id="4" name="object 4"/>
            <p:cNvPicPr/>
            <p:nvPr/>
          </p:nvPicPr>
          <p:blipFill>
            <a:blip r:embed="rId3" cstate="print"/>
            <a:stretch>
              <a:fillRect/>
            </a:stretch>
          </p:blipFill>
          <p:spPr>
            <a:xfrm>
              <a:off x="5804915" y="1098803"/>
              <a:ext cx="3163062" cy="1116330"/>
            </a:xfrm>
            <a:prstGeom prst="rect">
              <a:avLst/>
            </a:prstGeom>
          </p:spPr>
        </p:pic>
      </p:grpSp>
      <p:sp>
        <p:nvSpPr>
          <p:cNvPr id="5" name="object 5"/>
          <p:cNvSpPr txBox="1">
            <a:spLocks noGrp="1"/>
          </p:cNvSpPr>
          <p:nvPr>
            <p:ph type="title"/>
          </p:nvPr>
        </p:nvSpPr>
        <p:spPr>
          <a:xfrm>
            <a:off x="6122796" y="1247407"/>
            <a:ext cx="2527300" cy="635000"/>
          </a:xfrm>
          <a:prstGeom prst="rect">
            <a:avLst/>
          </a:prstGeom>
        </p:spPr>
        <p:txBody>
          <a:bodyPr vert="horz" wrap="square" lIns="0" tIns="12065" rIns="0" bIns="0" rtlCol="0">
            <a:spAutoFit/>
          </a:bodyPr>
          <a:lstStyle/>
          <a:p>
            <a:pPr marL="12700">
              <a:lnSpc>
                <a:spcPct val="100000"/>
              </a:lnSpc>
              <a:spcBef>
                <a:spcPts val="95"/>
              </a:spcBef>
            </a:pPr>
            <a:r>
              <a:rPr b="0" spc="-5" dirty="0">
                <a:solidFill>
                  <a:srgbClr val="000000"/>
                </a:solidFill>
                <a:latin typeface="Constantia"/>
                <a:cs typeface="Constantia"/>
              </a:rPr>
              <a:t>Our</a:t>
            </a:r>
            <a:r>
              <a:rPr b="0" spc="-229" dirty="0">
                <a:solidFill>
                  <a:srgbClr val="000000"/>
                </a:solidFill>
                <a:latin typeface="Constantia"/>
                <a:cs typeface="Constantia"/>
              </a:rPr>
              <a:t> </a:t>
            </a:r>
            <a:r>
              <a:rPr b="0" spc="5" dirty="0">
                <a:solidFill>
                  <a:srgbClr val="000000"/>
                </a:solidFill>
                <a:latin typeface="Constantia"/>
                <a:cs typeface="Constantia"/>
              </a:rPr>
              <a:t>Leader</a:t>
            </a:r>
          </a:p>
        </p:txBody>
      </p:sp>
      <p:pic>
        <p:nvPicPr>
          <p:cNvPr id="6" name="object 6"/>
          <p:cNvPicPr/>
          <p:nvPr/>
        </p:nvPicPr>
        <p:blipFill>
          <a:blip r:embed="rId4" cstate="print"/>
          <a:stretch>
            <a:fillRect/>
          </a:stretch>
        </p:blipFill>
        <p:spPr>
          <a:xfrm>
            <a:off x="7144511" y="0"/>
            <a:ext cx="1284731" cy="880872"/>
          </a:xfrm>
          <a:prstGeom prst="rect">
            <a:avLst/>
          </a:prstGeom>
        </p:spPr>
      </p:pic>
      <p:grpSp>
        <p:nvGrpSpPr>
          <p:cNvPr id="7" name="object 7"/>
          <p:cNvGrpSpPr/>
          <p:nvPr/>
        </p:nvGrpSpPr>
        <p:grpSpPr>
          <a:xfrm>
            <a:off x="451104" y="22859"/>
            <a:ext cx="1513840" cy="1513840"/>
            <a:chOff x="451104" y="22859"/>
            <a:chExt cx="1513840" cy="1513840"/>
          </a:xfrm>
        </p:grpSpPr>
        <p:pic>
          <p:nvPicPr>
            <p:cNvPr id="8" name="object 8"/>
            <p:cNvPicPr/>
            <p:nvPr/>
          </p:nvPicPr>
          <p:blipFill>
            <a:blip r:embed="rId5" cstate="print"/>
            <a:stretch>
              <a:fillRect/>
            </a:stretch>
          </p:blipFill>
          <p:spPr>
            <a:xfrm>
              <a:off x="451104" y="22859"/>
              <a:ext cx="1513458" cy="1513458"/>
            </a:xfrm>
            <a:prstGeom prst="rect">
              <a:avLst/>
            </a:prstGeom>
          </p:spPr>
        </p:pic>
        <p:pic>
          <p:nvPicPr>
            <p:cNvPr id="9" name="object 9"/>
            <p:cNvPicPr/>
            <p:nvPr/>
          </p:nvPicPr>
          <p:blipFill>
            <a:blip r:embed="rId6" cstate="print"/>
            <a:stretch>
              <a:fillRect/>
            </a:stretch>
          </p:blipFill>
          <p:spPr>
            <a:xfrm>
              <a:off x="643128" y="214883"/>
              <a:ext cx="1142999" cy="1142999"/>
            </a:xfrm>
            <a:prstGeom prst="rect">
              <a:avLst/>
            </a:prstGeom>
          </p:spPr>
        </p:pic>
      </p:grpSp>
      <p:sp>
        <p:nvSpPr>
          <p:cNvPr id="13" name="object 13"/>
          <p:cNvSpPr txBox="1"/>
          <p:nvPr/>
        </p:nvSpPr>
        <p:spPr>
          <a:xfrm>
            <a:off x="4572000" y="2456455"/>
            <a:ext cx="4572000" cy="2735364"/>
          </a:xfrm>
          <a:prstGeom prst="rect">
            <a:avLst/>
          </a:prstGeom>
        </p:spPr>
        <p:txBody>
          <a:bodyPr vert="horz" wrap="square" lIns="0" tIns="209550" rIns="0" bIns="0" rtlCol="0">
            <a:spAutoFit/>
          </a:bodyPr>
          <a:lstStyle/>
          <a:p>
            <a:pPr marL="12700" algn="ctr">
              <a:lnSpc>
                <a:spcPct val="100000"/>
              </a:lnSpc>
              <a:spcBef>
                <a:spcPts val="1300"/>
              </a:spcBef>
            </a:pPr>
            <a:r>
              <a:rPr sz="2800" b="1" spc="-65" dirty="0" smtClean="0">
                <a:latin typeface="Constantia"/>
                <a:cs typeface="Constantia"/>
              </a:rPr>
              <a:t>Mr</a:t>
            </a:r>
            <a:r>
              <a:rPr sz="2800" b="1" spc="-65" dirty="0">
                <a:latin typeface="Constantia"/>
                <a:cs typeface="Constantia"/>
              </a:rPr>
              <a:t>.</a:t>
            </a:r>
            <a:r>
              <a:rPr sz="2800" b="1" spc="-5" dirty="0">
                <a:latin typeface="Constantia"/>
                <a:cs typeface="Constantia"/>
              </a:rPr>
              <a:t> </a:t>
            </a:r>
            <a:r>
              <a:rPr sz="2800" b="1" spc="-20" dirty="0">
                <a:latin typeface="Constantia"/>
                <a:cs typeface="Constantia"/>
              </a:rPr>
              <a:t>Peter</a:t>
            </a:r>
            <a:r>
              <a:rPr sz="2800" b="1" spc="-105" dirty="0">
                <a:latin typeface="Constantia"/>
                <a:cs typeface="Constantia"/>
              </a:rPr>
              <a:t> </a:t>
            </a:r>
            <a:r>
              <a:rPr sz="2800" b="1" spc="-20" dirty="0">
                <a:latin typeface="Constantia"/>
                <a:cs typeface="Constantia"/>
              </a:rPr>
              <a:t>Pereira</a:t>
            </a:r>
            <a:endParaRPr sz="2800" b="1" dirty="0">
              <a:latin typeface="Constantia"/>
              <a:cs typeface="Constantia"/>
            </a:endParaRPr>
          </a:p>
          <a:p>
            <a:pPr algn="ctr">
              <a:spcBef>
                <a:spcPts val="25"/>
              </a:spcBef>
            </a:pPr>
            <a:endParaRPr lang="en-IN" sz="2000" b="1" spc="-5" dirty="0" smtClean="0">
              <a:latin typeface="Constantia"/>
              <a:cs typeface="Constantia"/>
            </a:endParaRPr>
          </a:p>
          <a:p>
            <a:pPr algn="ctr">
              <a:spcBef>
                <a:spcPts val="25"/>
              </a:spcBef>
            </a:pPr>
            <a:r>
              <a:rPr lang="en-IN" sz="2000" b="1" spc="-5" dirty="0" smtClean="0">
                <a:latin typeface="Constantia"/>
                <a:cs typeface="Constantia"/>
              </a:rPr>
              <a:t>Principal</a:t>
            </a:r>
          </a:p>
          <a:p>
            <a:pPr marL="12700" algn="ctr">
              <a:lnSpc>
                <a:spcPct val="100000"/>
              </a:lnSpc>
            </a:pPr>
            <a:endParaRPr lang="en-US" sz="2000" dirty="0" smtClean="0">
              <a:latin typeface="Constantia"/>
              <a:cs typeface="Constantia"/>
            </a:endParaRPr>
          </a:p>
          <a:p>
            <a:pPr marL="12700" algn="ctr">
              <a:lnSpc>
                <a:spcPct val="100000"/>
              </a:lnSpc>
            </a:pPr>
            <a:r>
              <a:rPr lang="en-US" sz="2000" b="1" dirty="0" smtClean="0">
                <a:latin typeface="Constantia"/>
                <a:cs typeface="Constantia"/>
              </a:rPr>
              <a:t>P</a:t>
            </a:r>
            <a:r>
              <a:rPr sz="2000" b="1" dirty="0" smtClean="0">
                <a:latin typeface="Constantia"/>
                <a:cs typeface="Constantia"/>
              </a:rPr>
              <a:t>h</a:t>
            </a:r>
            <a:r>
              <a:rPr sz="2000" b="1" dirty="0">
                <a:latin typeface="Constantia"/>
                <a:cs typeface="Constantia"/>
              </a:rPr>
              <a:t>.</a:t>
            </a:r>
            <a:r>
              <a:rPr sz="2000" b="1" spc="-25" dirty="0">
                <a:latin typeface="Constantia"/>
                <a:cs typeface="Constantia"/>
              </a:rPr>
              <a:t> </a:t>
            </a:r>
            <a:r>
              <a:rPr sz="2000" b="1" spc="-30" dirty="0">
                <a:latin typeface="Constantia"/>
                <a:cs typeface="Constantia"/>
              </a:rPr>
              <a:t>No.</a:t>
            </a:r>
            <a:r>
              <a:rPr sz="2000" b="1" spc="-20" dirty="0">
                <a:latin typeface="Constantia"/>
                <a:cs typeface="Constantia"/>
              </a:rPr>
              <a:t> </a:t>
            </a:r>
            <a:r>
              <a:rPr sz="2000" b="1" spc="-5" dirty="0">
                <a:latin typeface="Constantia"/>
                <a:cs typeface="Constantia"/>
              </a:rPr>
              <a:t>:-</a:t>
            </a:r>
            <a:r>
              <a:rPr sz="2000" b="1" spc="-15" dirty="0">
                <a:latin typeface="Constantia"/>
                <a:cs typeface="Constantia"/>
              </a:rPr>
              <a:t> </a:t>
            </a:r>
            <a:r>
              <a:rPr sz="2000" b="1" spc="-5" dirty="0">
                <a:latin typeface="Constantia"/>
                <a:cs typeface="Constantia"/>
              </a:rPr>
              <a:t>9607157000</a:t>
            </a:r>
            <a:endParaRPr sz="2000" b="1" dirty="0">
              <a:latin typeface="Constantia"/>
              <a:cs typeface="Constantia"/>
            </a:endParaRPr>
          </a:p>
          <a:p>
            <a:pPr marL="12700" marR="5080" algn="ctr">
              <a:lnSpc>
                <a:spcPct val="100000"/>
              </a:lnSpc>
            </a:pPr>
            <a:endParaRPr lang="en-US" sz="2000" b="1" spc="-5" dirty="0" smtClean="0">
              <a:latin typeface="Constantia"/>
              <a:cs typeface="Constantia"/>
            </a:endParaRPr>
          </a:p>
          <a:p>
            <a:pPr marL="12700" marR="5080" algn="ctr">
              <a:lnSpc>
                <a:spcPct val="100000"/>
              </a:lnSpc>
            </a:pPr>
            <a:r>
              <a:rPr lang="en-US" b="1" spc="-5" dirty="0" smtClean="0">
                <a:latin typeface="Constantia"/>
                <a:cs typeface="Constantia"/>
              </a:rPr>
              <a:t>e</a:t>
            </a:r>
            <a:r>
              <a:rPr b="1" spc="-5" dirty="0" smtClean="0">
                <a:latin typeface="Constantia"/>
                <a:cs typeface="Constantia"/>
              </a:rPr>
              <a:t>-mail </a:t>
            </a:r>
            <a:r>
              <a:rPr b="1" dirty="0">
                <a:latin typeface="Constantia"/>
                <a:cs typeface="Constantia"/>
              </a:rPr>
              <a:t>:- </a:t>
            </a:r>
            <a:r>
              <a:rPr b="1" spc="5" dirty="0">
                <a:latin typeface="Constantia"/>
                <a:cs typeface="Constantia"/>
              </a:rPr>
              <a:t> </a:t>
            </a:r>
            <a:endParaRPr lang="en-US" b="1" spc="5" dirty="0" smtClean="0">
              <a:latin typeface="Constantia"/>
              <a:cs typeface="Constantia"/>
            </a:endParaRPr>
          </a:p>
          <a:p>
            <a:pPr marL="12700" marR="5080" algn="ctr">
              <a:lnSpc>
                <a:spcPct val="100000"/>
              </a:lnSpc>
            </a:pPr>
            <a:r>
              <a:rPr b="1" spc="-5" dirty="0" smtClean="0">
                <a:latin typeface="Constantia"/>
                <a:cs typeface="Constantia"/>
                <a:hlinkClick r:id="rId7"/>
              </a:rPr>
              <a:t>principal.chandrapur@mountlitera.com</a:t>
            </a:r>
            <a:endParaRPr b="1" dirty="0">
              <a:latin typeface="Constantia"/>
              <a:cs typeface="Constantia"/>
            </a:endParaRPr>
          </a:p>
        </p:txBody>
      </p:sp>
      <p:grpSp>
        <p:nvGrpSpPr>
          <p:cNvPr id="14" name="object 14"/>
          <p:cNvGrpSpPr/>
          <p:nvPr/>
        </p:nvGrpSpPr>
        <p:grpSpPr>
          <a:xfrm>
            <a:off x="0" y="6050279"/>
            <a:ext cx="9144000" cy="807720"/>
            <a:chOff x="0" y="6050279"/>
            <a:chExt cx="9144000" cy="807720"/>
          </a:xfrm>
        </p:grpSpPr>
        <p:pic>
          <p:nvPicPr>
            <p:cNvPr id="15" name="object 15"/>
            <p:cNvPicPr/>
            <p:nvPr/>
          </p:nvPicPr>
          <p:blipFill>
            <a:blip r:embed="rId8" cstate="print"/>
            <a:stretch>
              <a:fillRect/>
            </a:stretch>
          </p:blipFill>
          <p:spPr>
            <a:xfrm>
              <a:off x="0" y="6050279"/>
              <a:ext cx="9143999" cy="329247"/>
            </a:xfrm>
            <a:prstGeom prst="rect">
              <a:avLst/>
            </a:prstGeom>
          </p:spPr>
        </p:pic>
        <p:sp>
          <p:nvSpPr>
            <p:cNvPr id="16" name="object 16"/>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a:p>
          </p:txBody>
        </p:sp>
        <p:pic>
          <p:nvPicPr>
            <p:cNvPr id="17" name="object 17"/>
            <p:cNvPicPr/>
            <p:nvPr/>
          </p:nvPicPr>
          <p:blipFill>
            <a:blip r:embed="rId9" cstate="print"/>
            <a:stretch>
              <a:fillRect/>
            </a:stretch>
          </p:blipFill>
          <p:spPr>
            <a:xfrm>
              <a:off x="0" y="6214871"/>
              <a:ext cx="9143999" cy="643126"/>
            </a:xfrm>
            <a:prstGeom prst="rect">
              <a:avLst/>
            </a:prstGeom>
          </p:spPr>
        </p:pic>
      </p:gr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0" y="2322099"/>
            <a:ext cx="4191000" cy="338534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3122</TotalTime>
  <Words>2877</Words>
  <Application>Microsoft Office PowerPoint</Application>
  <PresentationFormat>On-screen Show (4:3)</PresentationFormat>
  <Paragraphs>703</Paragraphs>
  <Slides>71</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Arial</vt:lpstr>
      <vt:lpstr>Arial Black</vt:lpstr>
      <vt:lpstr>Arial MT</vt:lpstr>
      <vt:lpstr>Bookman Old Style</vt:lpstr>
      <vt:lpstr>Calibri</vt:lpstr>
      <vt:lpstr>Cambria</vt:lpstr>
      <vt:lpstr>Constantia</vt:lpstr>
      <vt:lpstr>Times New Roman</vt:lpstr>
      <vt:lpstr>Trebuchet MS</vt:lpstr>
      <vt:lpstr>Verdana</vt:lpstr>
      <vt:lpstr>Wingdings</vt:lpstr>
      <vt:lpstr>Office Theme</vt:lpstr>
      <vt:lpstr>PowerPoint Presentation</vt:lpstr>
      <vt:lpstr>Welcome to Parents’ Induction at Mount Litera Zee School, Chandrapur</vt:lpstr>
      <vt:lpstr>Overview</vt:lpstr>
      <vt:lpstr>Mission Statement</vt:lpstr>
      <vt:lpstr>PowerPoint Presentation</vt:lpstr>
      <vt:lpstr>PowerPoint Presentation</vt:lpstr>
      <vt:lpstr>School Management</vt:lpstr>
      <vt:lpstr>PowerPoint Presentation</vt:lpstr>
      <vt:lpstr>Our Leader</vt:lpstr>
      <vt:lpstr>Our Guide</vt:lpstr>
      <vt:lpstr>Our Academic Team</vt:lpstr>
      <vt:lpstr>Our Academic Team</vt:lpstr>
      <vt:lpstr>Exam Department</vt:lpstr>
      <vt:lpstr>Event Incharges</vt:lpstr>
      <vt:lpstr>Our Administration Team</vt:lpstr>
      <vt:lpstr>Our Administration Team</vt:lpstr>
      <vt:lpstr>Our Administration Team</vt:lpstr>
      <vt:lpstr>School Timings</vt:lpstr>
      <vt:lpstr>Center For Excellence Program</vt:lpstr>
      <vt:lpstr>Our Infrastructure</vt:lpstr>
      <vt:lpstr>Our Infrastructure</vt:lpstr>
      <vt:lpstr>Parents – Teacher – Student Relationship</vt:lpstr>
      <vt:lpstr>Our Philosophy</vt:lpstr>
      <vt:lpstr>Guidelines For Parents</vt:lpstr>
      <vt:lpstr>Guidelines For Parents</vt:lpstr>
      <vt:lpstr>Code Of Conduct For Parents</vt:lpstr>
      <vt:lpstr>Uniform</vt:lpstr>
      <vt:lpstr>Uniform</vt:lpstr>
      <vt:lpstr>House System</vt:lpstr>
      <vt:lpstr>House Uniform</vt:lpstr>
      <vt:lpstr>When To Wear</vt:lpstr>
      <vt:lpstr>School Bag</vt:lpstr>
      <vt:lpstr>Birthday Policy</vt:lpstr>
      <vt:lpstr>Health And Hygiene</vt:lpstr>
      <vt:lpstr>Medical Health Form</vt:lpstr>
      <vt:lpstr>Multiple Intelligence</vt:lpstr>
      <vt:lpstr>PowerPoint Presentation</vt:lpstr>
      <vt:lpstr>Learning Styles</vt:lpstr>
      <vt:lpstr>Emerging Student Profile</vt:lpstr>
      <vt:lpstr>Litera Octave</vt:lpstr>
      <vt:lpstr>PowerPoint Presentation</vt:lpstr>
      <vt:lpstr>PowerPoint Presentation</vt:lpstr>
      <vt:lpstr>DIGITAL SUPPORT </vt:lpstr>
      <vt:lpstr>PowerPoint Presentation</vt:lpstr>
      <vt:lpstr>MLZS LR : NEP PROJECT  </vt:lpstr>
      <vt:lpstr>LRs in Numbers</vt:lpstr>
      <vt:lpstr>So what is new?</vt:lpstr>
      <vt:lpstr>PowerPoint Presentation</vt:lpstr>
      <vt:lpstr>LR </vt:lpstr>
      <vt:lpstr>WORK AND STUDY HABITS Introduced in LRs</vt:lpstr>
      <vt:lpstr>The New Cover pages of  LRs (Gr 1 to 4)</vt:lpstr>
      <vt:lpstr>The New Cover page of LRs (Gr 5 to 8)</vt:lpstr>
      <vt:lpstr>The New Cover pages of  LRs (Gr 9 &amp; 10)</vt:lpstr>
      <vt:lpstr>Subjects for I to X</vt:lpstr>
      <vt:lpstr>PowerPoint Presentation</vt:lpstr>
      <vt:lpstr>PowerPoint Presentation</vt:lpstr>
      <vt:lpstr>PowerPoint Presentation</vt:lpstr>
      <vt:lpstr>PowerPoint Presentation</vt:lpstr>
      <vt:lpstr>PowerPoint Presentation</vt:lpstr>
      <vt:lpstr>PowerPoint Presentation</vt:lpstr>
      <vt:lpstr>Carte Blanche -Tech Avant Garde</vt:lpstr>
      <vt:lpstr>Library- A Wonderland</vt:lpstr>
      <vt:lpstr>Communication Skills</vt:lpstr>
      <vt:lpstr>Parent on Campus</vt:lpstr>
      <vt:lpstr>Plastic Free Zone </vt:lpstr>
      <vt:lpstr>Complaint Handling System</vt:lpstr>
      <vt:lpstr>Parent’s Complaint Disposal System</vt:lpstr>
      <vt:lpstr>RELEASE AND WAIVER OF LIABILITY</vt:lpstr>
      <vt:lpstr>Transportation</vt:lpstr>
      <vt:lpstr>Know more about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 Litera Zee School</dc:title>
  <dc:creator>MLZSC DESIGN</dc:creator>
  <cp:lastModifiedBy>MLZS-CLASS</cp:lastModifiedBy>
  <cp:revision>175</cp:revision>
  <dcterms:created xsi:type="dcterms:W3CDTF">2021-06-08T07:58:28Z</dcterms:created>
  <dcterms:modified xsi:type="dcterms:W3CDTF">2023-06-23T03:29:58Z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2020-06-08T00:00:00Z</vt:filetime>
  </property>
  <property fmtid="{D5CDD505-2E9C-101B-9397-08002B2CF9AE}" pid="3" name="Creator">
    <vt:lpwstr>Microsoft® PowerPoint® for Microsoft 365</vt:lpwstr>
  </property>
  <property fmtid="{D5CDD505-2E9C-101B-9397-08002B2CF9AE}" pid="4" name="LastSaved">
    <vt:filetime>2021-06-08T00:00:00Z</vt:filetime>
  </property>
</Properties>
</file>